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mpg" ContentType="video/m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1.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22.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23.xml" ContentType="application/vnd.openxmlformats-officedocument.presentationml.notesSlide+xml"/>
  <Override PartName="/ppt/charts/chart4.xml" ContentType="application/vnd.openxmlformats-officedocument.drawingml.chart+xml"/>
  <Override PartName="/ppt/theme/themeOverride4.xml" ContentType="application/vnd.openxmlformats-officedocument.themeOverride+xml"/>
  <Override PartName="/ppt/notesSlides/notesSlide24.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notesSlides/notesSlide25.xml" ContentType="application/vnd.openxmlformats-officedocument.presentationml.notesSlide+xml"/>
  <Override PartName="/ppt/charts/chart6.xml" ContentType="application/vnd.openxmlformats-officedocument.drawingml.chart+xml"/>
  <Override PartName="/ppt/theme/themeOverride6.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8.xml" ContentType="application/vnd.openxmlformats-officedocument.drawingml.chart+xml"/>
  <Override PartName="/ppt/theme/themeOverride8.xml" ContentType="application/vnd.openxmlformats-officedocument.themeOverr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4" r:id="rId3"/>
  </p:sldMasterIdLst>
  <p:notesMasterIdLst>
    <p:notesMasterId r:id="rId58"/>
  </p:notesMasterIdLst>
  <p:sldIdLst>
    <p:sldId id="256" r:id="rId4"/>
    <p:sldId id="1388" r:id="rId5"/>
    <p:sldId id="1394" r:id="rId6"/>
    <p:sldId id="1393" r:id="rId7"/>
    <p:sldId id="1391" r:id="rId8"/>
    <p:sldId id="1392" r:id="rId9"/>
    <p:sldId id="1363" r:id="rId10"/>
    <p:sldId id="1364" r:id="rId11"/>
    <p:sldId id="1365" r:id="rId12"/>
    <p:sldId id="1367" r:id="rId13"/>
    <p:sldId id="1368" r:id="rId14"/>
    <p:sldId id="1369" r:id="rId15"/>
    <p:sldId id="1370" r:id="rId16"/>
    <p:sldId id="1371" r:id="rId17"/>
    <p:sldId id="1372" r:id="rId18"/>
    <p:sldId id="1373" r:id="rId19"/>
    <p:sldId id="1374" r:id="rId20"/>
    <p:sldId id="1376" r:id="rId21"/>
    <p:sldId id="1377" r:id="rId22"/>
    <p:sldId id="1378" r:id="rId23"/>
    <p:sldId id="1379" r:id="rId24"/>
    <p:sldId id="1380" r:id="rId25"/>
    <p:sldId id="1381" r:id="rId26"/>
    <p:sldId id="1382" r:id="rId27"/>
    <p:sldId id="1383" r:id="rId28"/>
    <p:sldId id="1384" r:id="rId29"/>
    <p:sldId id="1385" r:id="rId30"/>
    <p:sldId id="1386" r:id="rId31"/>
    <p:sldId id="1387" r:id="rId32"/>
    <p:sldId id="1356" r:id="rId33"/>
    <p:sldId id="1335" r:id="rId34"/>
    <p:sldId id="1336" r:id="rId35"/>
    <p:sldId id="1330" r:id="rId36"/>
    <p:sldId id="1334" r:id="rId37"/>
    <p:sldId id="623" r:id="rId38"/>
    <p:sldId id="648" r:id="rId39"/>
    <p:sldId id="628" r:id="rId40"/>
    <p:sldId id="627" r:id="rId41"/>
    <p:sldId id="625" r:id="rId42"/>
    <p:sldId id="636" r:id="rId43"/>
    <p:sldId id="635" r:id="rId44"/>
    <p:sldId id="1291" r:id="rId45"/>
    <p:sldId id="1332" r:id="rId46"/>
    <p:sldId id="1340" r:id="rId47"/>
    <p:sldId id="1341" r:id="rId48"/>
    <p:sldId id="1342" r:id="rId49"/>
    <p:sldId id="1344" r:id="rId50"/>
    <p:sldId id="1345" r:id="rId51"/>
    <p:sldId id="1390" r:id="rId52"/>
    <p:sldId id="1346" r:id="rId53"/>
    <p:sldId id="1349" r:id="rId54"/>
    <p:sldId id="1347" r:id="rId55"/>
    <p:sldId id="1350" r:id="rId56"/>
    <p:sldId id="646"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29"/>
    <p:restoredTop sz="86259"/>
  </p:normalViewPr>
  <p:slideViewPr>
    <p:cSldViewPr snapToGrid="0" snapToObjects="1">
      <p:cViewPr varScale="1">
        <p:scale>
          <a:sx n="110" d="100"/>
          <a:sy n="110" d="100"/>
        </p:scale>
        <p:origin x="2976" y="168"/>
      </p:cViewPr>
      <p:guideLst>
        <p:guide orient="horz" pos="2160"/>
        <p:guide pos="2880"/>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charts/_rels/chart1.xml.rels><?xml version="1.0" encoding="UTF-8" standalone="yes"?>
<Relationships xmlns="http://schemas.openxmlformats.org/package/2006/relationships"><Relationship Id="rId2" Type="http://schemas.openxmlformats.org/officeDocument/2006/relationships/oleObject" Target="Macintosh%20HD:Users:chloem:MSE%20554%20Grading:bulkfreeEplots.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Macintosh%20HD:Users:chloem:MSE%20554%20Grading:bulkfreeEplots.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Macintosh%20HD:Users:chloem:MSE%20554%20Grading:bulkfreeEplots.xlsx" TargetMode="External"/><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oleObject" Target="Macintosh%20HD:Users:chloem:MSE%20554%20Grading:bulkfreeEplots.xlsx" TargetMode="External"/><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oleObject" Target="Macintosh%20HD:Users:chloem:MSE%20554%20Grading:bulkfreeEplots.xlsx" TargetMode="External"/><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oleObject" Target="Macintosh%20HD:Users:chloem:MSE%20554%20Grading:bulkfreeEplots.xlsx" TargetMode="External"/><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oleObject" Target="Macintosh%20HD:Users:chloem:MSE%20554%20Grading:bulkfreeEplots.xlsx" TargetMode="External"/><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oleObject" Target="Macintosh%20HD:Users:chloem:MSE%20554%20Grading:bulkfreeEplots.xlsx" TargetMode="External"/><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9.2061583941213207E-2"/>
          <c:y val="0.10708102957426824"/>
          <c:w val="0.80103326369918049"/>
          <c:h val="0.58973362372256655"/>
        </c:manualLayout>
      </c:layout>
      <c:scatterChart>
        <c:scatterStyle val="smoothMarker"/>
        <c:varyColors val="0"/>
        <c:ser>
          <c:idx val="0"/>
          <c:order val="0"/>
          <c:spPr>
            <a:ln>
              <a:solidFill>
                <a:schemeClr val="accent2"/>
              </a:solidFill>
            </a:ln>
          </c:spPr>
          <c:marker>
            <c:symbol val="none"/>
          </c:marker>
          <c:xVal>
            <c:numRef>
              <c:f>Sheet1!$C$2:$C$202</c:f>
              <c:numCache>
                <c:formatCode>General</c:formatCode>
                <c:ptCount val="201"/>
                <c:pt idx="0">
                  <c:v>-0.5</c:v>
                </c:pt>
                <c:pt idx="1">
                  <c:v>-0.49</c:v>
                </c:pt>
                <c:pt idx="2">
                  <c:v>-0.48</c:v>
                </c:pt>
                <c:pt idx="3">
                  <c:v>-0.47</c:v>
                </c:pt>
                <c:pt idx="4">
                  <c:v>-0.46</c:v>
                </c:pt>
                <c:pt idx="5">
                  <c:v>-0.45</c:v>
                </c:pt>
                <c:pt idx="6">
                  <c:v>-0.44</c:v>
                </c:pt>
                <c:pt idx="7">
                  <c:v>-0.43</c:v>
                </c:pt>
                <c:pt idx="8">
                  <c:v>-0.42</c:v>
                </c:pt>
                <c:pt idx="9">
                  <c:v>-0.41</c:v>
                </c:pt>
                <c:pt idx="10">
                  <c:v>-0.4</c:v>
                </c:pt>
                <c:pt idx="11">
                  <c:v>-0.39</c:v>
                </c:pt>
                <c:pt idx="12">
                  <c:v>-0.38</c:v>
                </c:pt>
                <c:pt idx="13">
                  <c:v>-0.37</c:v>
                </c:pt>
                <c:pt idx="14">
                  <c:v>-0.36</c:v>
                </c:pt>
                <c:pt idx="15">
                  <c:v>-0.35</c:v>
                </c:pt>
                <c:pt idx="16">
                  <c:v>-0.34</c:v>
                </c:pt>
                <c:pt idx="17">
                  <c:v>-0.33</c:v>
                </c:pt>
                <c:pt idx="18">
                  <c:v>-0.32</c:v>
                </c:pt>
                <c:pt idx="19">
                  <c:v>-0.31</c:v>
                </c:pt>
                <c:pt idx="20">
                  <c:v>-0.3</c:v>
                </c:pt>
                <c:pt idx="21">
                  <c:v>-0.28999999999999998</c:v>
                </c:pt>
                <c:pt idx="22">
                  <c:v>-0.28000000000000003</c:v>
                </c:pt>
                <c:pt idx="23">
                  <c:v>-0.27</c:v>
                </c:pt>
                <c:pt idx="24">
                  <c:v>-0.26</c:v>
                </c:pt>
                <c:pt idx="25">
                  <c:v>-0.25</c:v>
                </c:pt>
                <c:pt idx="26">
                  <c:v>-0.24</c:v>
                </c:pt>
                <c:pt idx="27">
                  <c:v>-0.23</c:v>
                </c:pt>
                <c:pt idx="28">
                  <c:v>-0.22</c:v>
                </c:pt>
                <c:pt idx="29">
                  <c:v>-0.21</c:v>
                </c:pt>
                <c:pt idx="30">
                  <c:v>-0.2</c:v>
                </c:pt>
                <c:pt idx="31">
                  <c:v>-0.19</c:v>
                </c:pt>
                <c:pt idx="32">
                  <c:v>-0.18</c:v>
                </c:pt>
                <c:pt idx="33">
                  <c:v>-0.17</c:v>
                </c:pt>
                <c:pt idx="34">
                  <c:v>-0.16</c:v>
                </c:pt>
                <c:pt idx="35">
                  <c:v>-0.15</c:v>
                </c:pt>
                <c:pt idx="36">
                  <c:v>-0.14000000000000001</c:v>
                </c:pt>
                <c:pt idx="37">
                  <c:v>-0.13</c:v>
                </c:pt>
                <c:pt idx="38">
                  <c:v>-0.12</c:v>
                </c:pt>
                <c:pt idx="39">
                  <c:v>-0.11</c:v>
                </c:pt>
                <c:pt idx="40">
                  <c:v>-0.1</c:v>
                </c:pt>
                <c:pt idx="41">
                  <c:v>-0.09</c:v>
                </c:pt>
                <c:pt idx="42">
                  <c:v>-0.08</c:v>
                </c:pt>
                <c:pt idx="43">
                  <c:v>-7.0000000000000007E-2</c:v>
                </c:pt>
                <c:pt idx="44">
                  <c:v>-0.06</c:v>
                </c:pt>
                <c:pt idx="45">
                  <c:v>-0.05</c:v>
                </c:pt>
                <c:pt idx="46">
                  <c:v>-0.04</c:v>
                </c:pt>
                <c:pt idx="47">
                  <c:v>-0.03</c:v>
                </c:pt>
                <c:pt idx="48">
                  <c:v>-0.02</c:v>
                </c:pt>
                <c:pt idx="49">
                  <c:v>-0.01</c:v>
                </c:pt>
                <c:pt idx="50">
                  <c:v>0</c:v>
                </c:pt>
                <c:pt idx="51">
                  <c:v>0.01</c:v>
                </c:pt>
                <c:pt idx="52">
                  <c:v>0.02</c:v>
                </c:pt>
                <c:pt idx="53">
                  <c:v>0.03</c:v>
                </c:pt>
                <c:pt idx="54">
                  <c:v>0.04</c:v>
                </c:pt>
                <c:pt idx="55">
                  <c:v>0.05</c:v>
                </c:pt>
                <c:pt idx="56">
                  <c:v>6.0000000000000102E-2</c:v>
                </c:pt>
                <c:pt idx="57">
                  <c:v>7.0000000000001006E-2</c:v>
                </c:pt>
                <c:pt idx="58">
                  <c:v>8.0000000000001001E-2</c:v>
                </c:pt>
                <c:pt idx="59">
                  <c:v>9.0000000000000996E-2</c:v>
                </c:pt>
                <c:pt idx="60">
                  <c:v>0.100000000000001</c:v>
                </c:pt>
                <c:pt idx="61">
                  <c:v>0.110000000000001</c:v>
                </c:pt>
                <c:pt idx="62">
                  <c:v>0.12000000000000099</c:v>
                </c:pt>
                <c:pt idx="63">
                  <c:v>0.130000000000001</c:v>
                </c:pt>
                <c:pt idx="64">
                  <c:v>0.14000000000000101</c:v>
                </c:pt>
                <c:pt idx="65">
                  <c:v>0.15000000000000099</c:v>
                </c:pt>
                <c:pt idx="66">
                  <c:v>0.160000000000001</c:v>
                </c:pt>
                <c:pt idx="67">
                  <c:v>0.17000000000000101</c:v>
                </c:pt>
                <c:pt idx="68">
                  <c:v>0.18000000000000099</c:v>
                </c:pt>
                <c:pt idx="69">
                  <c:v>0.190000000000001</c:v>
                </c:pt>
                <c:pt idx="70">
                  <c:v>0.20000000000000101</c:v>
                </c:pt>
                <c:pt idx="71">
                  <c:v>0.21000000000000099</c:v>
                </c:pt>
                <c:pt idx="72">
                  <c:v>0.220000000000001</c:v>
                </c:pt>
                <c:pt idx="73">
                  <c:v>0.23000000000000101</c:v>
                </c:pt>
                <c:pt idx="74">
                  <c:v>0.24000000000000099</c:v>
                </c:pt>
                <c:pt idx="75">
                  <c:v>0.250000000000001</c:v>
                </c:pt>
                <c:pt idx="76">
                  <c:v>0.26000000000000101</c:v>
                </c:pt>
                <c:pt idx="77">
                  <c:v>0.27000000000000102</c:v>
                </c:pt>
                <c:pt idx="78">
                  <c:v>0.28000000000000103</c:v>
                </c:pt>
                <c:pt idx="79">
                  <c:v>0.29000000000000098</c:v>
                </c:pt>
                <c:pt idx="80">
                  <c:v>0.30000000000000099</c:v>
                </c:pt>
                <c:pt idx="81">
                  <c:v>0.310000000000001</c:v>
                </c:pt>
                <c:pt idx="82">
                  <c:v>0.32000000000000101</c:v>
                </c:pt>
                <c:pt idx="83">
                  <c:v>0.33000000000000101</c:v>
                </c:pt>
                <c:pt idx="84">
                  <c:v>0.34000000000000102</c:v>
                </c:pt>
                <c:pt idx="85">
                  <c:v>0.35000000000000098</c:v>
                </c:pt>
                <c:pt idx="86">
                  <c:v>0.36000000000000099</c:v>
                </c:pt>
                <c:pt idx="87">
                  <c:v>0.37000000000000099</c:v>
                </c:pt>
                <c:pt idx="88">
                  <c:v>0.380000000000001</c:v>
                </c:pt>
                <c:pt idx="89">
                  <c:v>0.39000000000000101</c:v>
                </c:pt>
                <c:pt idx="90">
                  <c:v>0.40000000000000102</c:v>
                </c:pt>
                <c:pt idx="91">
                  <c:v>0.41000000000000097</c:v>
                </c:pt>
                <c:pt idx="92">
                  <c:v>0.42000000000000098</c:v>
                </c:pt>
                <c:pt idx="93">
                  <c:v>0.43000000000000099</c:v>
                </c:pt>
                <c:pt idx="94">
                  <c:v>0.440000000000001</c:v>
                </c:pt>
                <c:pt idx="95">
                  <c:v>0.45000000000000101</c:v>
                </c:pt>
                <c:pt idx="96">
                  <c:v>0.46000000000000102</c:v>
                </c:pt>
                <c:pt idx="97">
                  <c:v>0.47000000000000097</c:v>
                </c:pt>
                <c:pt idx="98">
                  <c:v>0.48000000000000098</c:v>
                </c:pt>
                <c:pt idx="99">
                  <c:v>0.49000000000000099</c:v>
                </c:pt>
                <c:pt idx="100">
                  <c:v>0.5</c:v>
                </c:pt>
                <c:pt idx="101">
                  <c:v>0.51</c:v>
                </c:pt>
                <c:pt idx="102">
                  <c:v>0.52</c:v>
                </c:pt>
                <c:pt idx="103">
                  <c:v>0.53</c:v>
                </c:pt>
                <c:pt idx="104">
                  <c:v>0.54</c:v>
                </c:pt>
                <c:pt idx="105">
                  <c:v>0.55000000000000004</c:v>
                </c:pt>
                <c:pt idx="106">
                  <c:v>0.56000000000000005</c:v>
                </c:pt>
                <c:pt idx="107">
                  <c:v>0.56999999999999995</c:v>
                </c:pt>
                <c:pt idx="108">
                  <c:v>0.57999999999999996</c:v>
                </c:pt>
                <c:pt idx="109">
                  <c:v>0.59</c:v>
                </c:pt>
                <c:pt idx="110">
                  <c:v>0.6</c:v>
                </c:pt>
                <c:pt idx="111">
                  <c:v>0.61</c:v>
                </c:pt>
                <c:pt idx="112">
                  <c:v>0.62</c:v>
                </c:pt>
                <c:pt idx="113">
                  <c:v>0.63</c:v>
                </c:pt>
                <c:pt idx="114">
                  <c:v>0.64</c:v>
                </c:pt>
                <c:pt idx="115">
                  <c:v>0.65</c:v>
                </c:pt>
                <c:pt idx="116">
                  <c:v>0.66</c:v>
                </c:pt>
                <c:pt idx="117">
                  <c:v>0.67</c:v>
                </c:pt>
                <c:pt idx="118">
                  <c:v>0.68</c:v>
                </c:pt>
                <c:pt idx="119">
                  <c:v>0.69</c:v>
                </c:pt>
                <c:pt idx="120">
                  <c:v>0.7</c:v>
                </c:pt>
                <c:pt idx="121">
                  <c:v>0.71</c:v>
                </c:pt>
                <c:pt idx="122">
                  <c:v>0.72</c:v>
                </c:pt>
                <c:pt idx="123">
                  <c:v>0.73</c:v>
                </c:pt>
                <c:pt idx="124">
                  <c:v>0.74</c:v>
                </c:pt>
                <c:pt idx="125">
                  <c:v>0.75</c:v>
                </c:pt>
                <c:pt idx="126">
                  <c:v>0.76</c:v>
                </c:pt>
                <c:pt idx="127">
                  <c:v>0.77</c:v>
                </c:pt>
                <c:pt idx="128">
                  <c:v>0.78</c:v>
                </c:pt>
                <c:pt idx="129">
                  <c:v>0.79</c:v>
                </c:pt>
                <c:pt idx="130">
                  <c:v>0.8</c:v>
                </c:pt>
                <c:pt idx="131">
                  <c:v>0.81</c:v>
                </c:pt>
                <c:pt idx="132">
                  <c:v>0.82</c:v>
                </c:pt>
                <c:pt idx="133">
                  <c:v>0.83</c:v>
                </c:pt>
                <c:pt idx="134">
                  <c:v>0.84</c:v>
                </c:pt>
                <c:pt idx="135">
                  <c:v>0.85</c:v>
                </c:pt>
                <c:pt idx="136">
                  <c:v>0.86</c:v>
                </c:pt>
                <c:pt idx="137">
                  <c:v>0.87</c:v>
                </c:pt>
                <c:pt idx="138">
                  <c:v>0.88</c:v>
                </c:pt>
                <c:pt idx="139">
                  <c:v>0.89</c:v>
                </c:pt>
                <c:pt idx="140">
                  <c:v>0.9</c:v>
                </c:pt>
                <c:pt idx="141">
                  <c:v>0.91</c:v>
                </c:pt>
                <c:pt idx="142">
                  <c:v>0.92</c:v>
                </c:pt>
                <c:pt idx="143">
                  <c:v>0.93</c:v>
                </c:pt>
                <c:pt idx="144">
                  <c:v>0.94</c:v>
                </c:pt>
                <c:pt idx="145">
                  <c:v>0.95</c:v>
                </c:pt>
                <c:pt idx="146">
                  <c:v>0.96</c:v>
                </c:pt>
                <c:pt idx="147">
                  <c:v>0.97</c:v>
                </c:pt>
                <c:pt idx="148">
                  <c:v>0.98</c:v>
                </c:pt>
                <c:pt idx="149">
                  <c:v>0.99</c:v>
                </c:pt>
                <c:pt idx="150">
                  <c:v>1</c:v>
                </c:pt>
                <c:pt idx="151">
                  <c:v>1.01</c:v>
                </c:pt>
                <c:pt idx="152">
                  <c:v>1.02</c:v>
                </c:pt>
                <c:pt idx="153">
                  <c:v>1.03</c:v>
                </c:pt>
                <c:pt idx="154">
                  <c:v>1.04</c:v>
                </c:pt>
                <c:pt idx="155">
                  <c:v>1.05</c:v>
                </c:pt>
                <c:pt idx="156">
                  <c:v>1.06</c:v>
                </c:pt>
                <c:pt idx="157">
                  <c:v>1.07</c:v>
                </c:pt>
                <c:pt idx="158">
                  <c:v>1.08</c:v>
                </c:pt>
                <c:pt idx="159">
                  <c:v>1.0900000000000001</c:v>
                </c:pt>
                <c:pt idx="160">
                  <c:v>1.1000000000000001</c:v>
                </c:pt>
                <c:pt idx="161">
                  <c:v>1.1100000000000001</c:v>
                </c:pt>
                <c:pt idx="162">
                  <c:v>1.1200000000000001</c:v>
                </c:pt>
                <c:pt idx="163">
                  <c:v>1.1299999999999999</c:v>
                </c:pt>
                <c:pt idx="164">
                  <c:v>1.1399999999999999</c:v>
                </c:pt>
                <c:pt idx="165">
                  <c:v>1.1499999999999999</c:v>
                </c:pt>
                <c:pt idx="166">
                  <c:v>1.1599999999999999</c:v>
                </c:pt>
                <c:pt idx="167">
                  <c:v>1.17</c:v>
                </c:pt>
                <c:pt idx="168">
                  <c:v>1.18</c:v>
                </c:pt>
                <c:pt idx="169">
                  <c:v>1.19</c:v>
                </c:pt>
                <c:pt idx="170">
                  <c:v>1.2</c:v>
                </c:pt>
                <c:pt idx="171">
                  <c:v>1.21</c:v>
                </c:pt>
                <c:pt idx="172">
                  <c:v>1.22</c:v>
                </c:pt>
                <c:pt idx="173">
                  <c:v>1.23</c:v>
                </c:pt>
                <c:pt idx="174">
                  <c:v>1.24</c:v>
                </c:pt>
                <c:pt idx="175">
                  <c:v>1.25</c:v>
                </c:pt>
                <c:pt idx="176">
                  <c:v>1.26</c:v>
                </c:pt>
                <c:pt idx="177">
                  <c:v>1.27</c:v>
                </c:pt>
                <c:pt idx="178">
                  <c:v>1.28</c:v>
                </c:pt>
                <c:pt idx="179">
                  <c:v>1.29</c:v>
                </c:pt>
                <c:pt idx="180">
                  <c:v>1.3</c:v>
                </c:pt>
                <c:pt idx="181">
                  <c:v>1.31</c:v>
                </c:pt>
                <c:pt idx="182">
                  <c:v>1.32</c:v>
                </c:pt>
                <c:pt idx="183">
                  <c:v>1.33</c:v>
                </c:pt>
                <c:pt idx="184">
                  <c:v>1.34</c:v>
                </c:pt>
                <c:pt idx="185">
                  <c:v>1.35</c:v>
                </c:pt>
                <c:pt idx="186">
                  <c:v>1.36</c:v>
                </c:pt>
                <c:pt idx="187">
                  <c:v>1.37</c:v>
                </c:pt>
                <c:pt idx="188">
                  <c:v>1.38</c:v>
                </c:pt>
                <c:pt idx="189">
                  <c:v>1.39</c:v>
                </c:pt>
                <c:pt idx="190">
                  <c:v>1.4</c:v>
                </c:pt>
                <c:pt idx="191">
                  <c:v>1.41</c:v>
                </c:pt>
                <c:pt idx="192">
                  <c:v>1.42</c:v>
                </c:pt>
                <c:pt idx="193">
                  <c:v>1.43</c:v>
                </c:pt>
                <c:pt idx="194">
                  <c:v>1.44</c:v>
                </c:pt>
                <c:pt idx="195">
                  <c:v>1.45</c:v>
                </c:pt>
                <c:pt idx="196">
                  <c:v>1.46</c:v>
                </c:pt>
                <c:pt idx="197">
                  <c:v>1.47</c:v>
                </c:pt>
                <c:pt idx="198">
                  <c:v>1.48</c:v>
                </c:pt>
                <c:pt idx="199">
                  <c:v>1.49</c:v>
                </c:pt>
                <c:pt idx="200">
                  <c:v>1.5</c:v>
                </c:pt>
              </c:numCache>
            </c:numRef>
          </c:xVal>
          <c:yVal>
            <c:numRef>
              <c:f>Sheet1!$D$2:$D$202</c:f>
              <c:numCache>
                <c:formatCode>General</c:formatCode>
                <c:ptCount val="201"/>
                <c:pt idx="0">
                  <c:v>1.125</c:v>
                </c:pt>
                <c:pt idx="1">
                  <c:v>1.0660920199999999</c:v>
                </c:pt>
                <c:pt idx="2">
                  <c:v>1.0093363200000001</c:v>
                </c:pt>
                <c:pt idx="3">
                  <c:v>0.95468562000000001</c:v>
                </c:pt>
                <c:pt idx="4">
                  <c:v>0.90209311999999997</c:v>
                </c:pt>
                <c:pt idx="5">
                  <c:v>0.85151250000000001</c:v>
                </c:pt>
                <c:pt idx="6">
                  <c:v>0.80289792000000004</c:v>
                </c:pt>
                <c:pt idx="7">
                  <c:v>0.75620401999999998</c:v>
                </c:pt>
                <c:pt idx="8">
                  <c:v>0.71138592</c:v>
                </c:pt>
                <c:pt idx="9">
                  <c:v>0.66839921999999996</c:v>
                </c:pt>
                <c:pt idx="10">
                  <c:v>0.62719999999999998</c:v>
                </c:pt>
                <c:pt idx="11">
                  <c:v>0.58774481999999995</c:v>
                </c:pt>
                <c:pt idx="12">
                  <c:v>0.54999072000000004</c:v>
                </c:pt>
                <c:pt idx="13">
                  <c:v>0.51389521999999999</c:v>
                </c:pt>
                <c:pt idx="14">
                  <c:v>0.47941632000000001</c:v>
                </c:pt>
                <c:pt idx="15">
                  <c:v>0.44651249999999998</c:v>
                </c:pt>
                <c:pt idx="16">
                  <c:v>0.41514272000000002</c:v>
                </c:pt>
                <c:pt idx="17">
                  <c:v>0.38526642</c:v>
                </c:pt>
                <c:pt idx="18">
                  <c:v>0.35684352000000003</c:v>
                </c:pt>
                <c:pt idx="19">
                  <c:v>0.32983442000000002</c:v>
                </c:pt>
                <c:pt idx="20">
                  <c:v>0.30420000000000003</c:v>
                </c:pt>
                <c:pt idx="21">
                  <c:v>0.27990162000000002</c:v>
                </c:pt>
                <c:pt idx="22">
                  <c:v>0.25690111999999998</c:v>
                </c:pt>
                <c:pt idx="23">
                  <c:v>0.23516081999999999</c:v>
                </c:pt>
                <c:pt idx="24">
                  <c:v>0.21464352</c:v>
                </c:pt>
                <c:pt idx="25">
                  <c:v>0.1953125</c:v>
                </c:pt>
                <c:pt idx="26">
                  <c:v>0.17713151999999999</c:v>
                </c:pt>
                <c:pt idx="27">
                  <c:v>0.16006482</c:v>
                </c:pt>
                <c:pt idx="28">
                  <c:v>0.14407712</c:v>
                </c:pt>
                <c:pt idx="29">
                  <c:v>0.12913362</c:v>
                </c:pt>
                <c:pt idx="30">
                  <c:v>0.1152</c:v>
                </c:pt>
                <c:pt idx="31">
                  <c:v>0.10224242</c:v>
                </c:pt>
                <c:pt idx="32">
                  <c:v>9.0227520000000005E-2</c:v>
                </c:pt>
                <c:pt idx="33">
                  <c:v>7.9122419999999999E-2</c:v>
                </c:pt>
                <c:pt idx="34">
                  <c:v>6.8894720000000007E-2</c:v>
                </c:pt>
                <c:pt idx="35">
                  <c:v>5.9512500000000003E-2</c:v>
                </c:pt>
                <c:pt idx="36">
                  <c:v>5.0944320000000001E-2</c:v>
                </c:pt>
                <c:pt idx="37">
                  <c:v>4.3159219999999998E-2</c:v>
                </c:pt>
                <c:pt idx="38">
                  <c:v>3.6126720000000001E-2</c:v>
                </c:pt>
                <c:pt idx="39">
                  <c:v>2.9816820000000001E-2</c:v>
                </c:pt>
                <c:pt idx="40">
                  <c:v>2.4199999999999999E-2</c:v>
                </c:pt>
                <c:pt idx="41">
                  <c:v>1.9247219999999999E-2</c:v>
                </c:pt>
                <c:pt idx="42">
                  <c:v>1.4929919999999999E-2</c:v>
                </c:pt>
                <c:pt idx="43">
                  <c:v>1.1220020000000001E-2</c:v>
                </c:pt>
                <c:pt idx="44">
                  <c:v>8.0899200000000004E-3</c:v>
                </c:pt>
                <c:pt idx="45">
                  <c:v>5.5125E-3</c:v>
                </c:pt>
                <c:pt idx="46">
                  <c:v>3.4611199999999998E-3</c:v>
                </c:pt>
                <c:pt idx="47">
                  <c:v>1.9096199999999999E-3</c:v>
                </c:pt>
                <c:pt idx="48">
                  <c:v>8.3232E-4</c:v>
                </c:pt>
                <c:pt idx="49">
                  <c:v>2.0401999999999999E-4</c:v>
                </c:pt>
                <c:pt idx="50">
                  <c:v>0</c:v>
                </c:pt>
                <c:pt idx="51">
                  <c:v>1.9602000000000001E-4</c:v>
                </c:pt>
                <c:pt idx="52">
                  <c:v>7.6831999999999996E-4</c:v>
                </c:pt>
                <c:pt idx="53">
                  <c:v>1.6936200000000001E-3</c:v>
                </c:pt>
                <c:pt idx="54">
                  <c:v>2.94912E-3</c:v>
                </c:pt>
                <c:pt idx="55">
                  <c:v>4.5125E-3</c:v>
                </c:pt>
                <c:pt idx="56">
                  <c:v>6.36192000000002E-3</c:v>
                </c:pt>
                <c:pt idx="57">
                  <c:v>8.4760200000002194E-3</c:v>
                </c:pt>
                <c:pt idx="58">
                  <c:v>1.08339200000002E-2</c:v>
                </c:pt>
                <c:pt idx="59">
                  <c:v>1.34152200000003E-2</c:v>
                </c:pt>
                <c:pt idx="60">
                  <c:v>1.6200000000000301E-2</c:v>
                </c:pt>
                <c:pt idx="61">
                  <c:v>1.9168820000000301E-2</c:v>
                </c:pt>
                <c:pt idx="62">
                  <c:v>2.23027200000003E-2</c:v>
                </c:pt>
                <c:pt idx="63">
                  <c:v>2.5583220000000299E-2</c:v>
                </c:pt>
                <c:pt idx="64">
                  <c:v>2.89923200000003E-2</c:v>
                </c:pt>
                <c:pt idx="65">
                  <c:v>3.2512500000000298E-2</c:v>
                </c:pt>
                <c:pt idx="66">
                  <c:v>3.6126720000000397E-2</c:v>
                </c:pt>
                <c:pt idx="67">
                  <c:v>3.9818420000000403E-2</c:v>
                </c:pt>
                <c:pt idx="68">
                  <c:v>4.3571520000000398E-2</c:v>
                </c:pt>
                <c:pt idx="69">
                  <c:v>4.7370420000000399E-2</c:v>
                </c:pt>
                <c:pt idx="70">
                  <c:v>5.1200000000000398E-2</c:v>
                </c:pt>
                <c:pt idx="71">
                  <c:v>5.5045620000000399E-2</c:v>
                </c:pt>
                <c:pt idx="72">
                  <c:v>5.8893120000000403E-2</c:v>
                </c:pt>
                <c:pt idx="73">
                  <c:v>6.2728820000000393E-2</c:v>
                </c:pt>
                <c:pt idx="74">
                  <c:v>6.6539520000000393E-2</c:v>
                </c:pt>
                <c:pt idx="75">
                  <c:v>7.0312500000000402E-2</c:v>
                </c:pt>
                <c:pt idx="76">
                  <c:v>7.4035520000000396E-2</c:v>
                </c:pt>
                <c:pt idx="77">
                  <c:v>7.7696820000000402E-2</c:v>
                </c:pt>
                <c:pt idx="78">
                  <c:v>8.1285120000000405E-2</c:v>
                </c:pt>
                <c:pt idx="79">
                  <c:v>8.4789620000000301E-2</c:v>
                </c:pt>
                <c:pt idx="80">
                  <c:v>8.8200000000000306E-2</c:v>
                </c:pt>
                <c:pt idx="81">
                  <c:v>9.1506420000000296E-2</c:v>
                </c:pt>
                <c:pt idx="82">
                  <c:v>9.4699520000000301E-2</c:v>
                </c:pt>
                <c:pt idx="83">
                  <c:v>9.7770420000000302E-2</c:v>
                </c:pt>
                <c:pt idx="84">
                  <c:v>0.10071072</c:v>
                </c:pt>
                <c:pt idx="85">
                  <c:v>0.10351249999999999</c:v>
                </c:pt>
                <c:pt idx="86">
                  <c:v>0.10616832</c:v>
                </c:pt>
                <c:pt idx="87">
                  <c:v>0.10867122</c:v>
                </c:pt>
                <c:pt idx="88">
                  <c:v>0.11101472</c:v>
                </c:pt>
                <c:pt idx="89">
                  <c:v>0.11319282</c:v>
                </c:pt>
                <c:pt idx="90">
                  <c:v>0.1152</c:v>
                </c:pt>
                <c:pt idx="91">
                  <c:v>0.11703122000000001</c:v>
                </c:pt>
                <c:pt idx="92">
                  <c:v>0.11868192</c:v>
                </c:pt>
                <c:pt idx="93">
                  <c:v>0.12014801999999999</c:v>
                </c:pt>
                <c:pt idx="94">
                  <c:v>0.12142592000000001</c:v>
                </c:pt>
                <c:pt idx="95">
                  <c:v>0.1225125</c:v>
                </c:pt>
                <c:pt idx="96">
                  <c:v>0.12340511999999999</c:v>
                </c:pt>
                <c:pt idx="97">
                  <c:v>0.12410162</c:v>
                </c:pt>
                <c:pt idx="98">
                  <c:v>0.12460032</c:v>
                </c:pt>
                <c:pt idx="99">
                  <c:v>0.12490002</c:v>
                </c:pt>
                <c:pt idx="100">
                  <c:v>0.125</c:v>
                </c:pt>
                <c:pt idx="101">
                  <c:v>0.12490002</c:v>
                </c:pt>
                <c:pt idx="102">
                  <c:v>0.12460032</c:v>
                </c:pt>
                <c:pt idx="103">
                  <c:v>0.12410162</c:v>
                </c:pt>
                <c:pt idx="104">
                  <c:v>0.12340511999999999</c:v>
                </c:pt>
                <c:pt idx="105">
                  <c:v>0.1225125</c:v>
                </c:pt>
                <c:pt idx="106">
                  <c:v>0.12142592000000001</c:v>
                </c:pt>
                <c:pt idx="107">
                  <c:v>0.12014801999999999</c:v>
                </c:pt>
                <c:pt idx="108">
                  <c:v>0.11868192</c:v>
                </c:pt>
                <c:pt idx="109">
                  <c:v>0.11703122000000001</c:v>
                </c:pt>
                <c:pt idx="110">
                  <c:v>0.1152</c:v>
                </c:pt>
                <c:pt idx="111">
                  <c:v>0.11319282</c:v>
                </c:pt>
                <c:pt idx="112">
                  <c:v>0.11101472</c:v>
                </c:pt>
                <c:pt idx="113">
                  <c:v>0.10867122</c:v>
                </c:pt>
                <c:pt idx="114">
                  <c:v>0.10616832</c:v>
                </c:pt>
                <c:pt idx="115">
                  <c:v>0.10351249999999999</c:v>
                </c:pt>
                <c:pt idx="116">
                  <c:v>0.10071072</c:v>
                </c:pt>
                <c:pt idx="117">
                  <c:v>9.7770419999999997E-2</c:v>
                </c:pt>
                <c:pt idx="118">
                  <c:v>9.4699519999999995E-2</c:v>
                </c:pt>
                <c:pt idx="119">
                  <c:v>9.1506420000000005E-2</c:v>
                </c:pt>
                <c:pt idx="120">
                  <c:v>8.8200000000000001E-2</c:v>
                </c:pt>
                <c:pt idx="121">
                  <c:v>8.4789619999999996E-2</c:v>
                </c:pt>
                <c:pt idx="122">
                  <c:v>8.1285120000000002E-2</c:v>
                </c:pt>
                <c:pt idx="123">
                  <c:v>7.769682E-2</c:v>
                </c:pt>
                <c:pt idx="124">
                  <c:v>7.4035519999999994E-2</c:v>
                </c:pt>
                <c:pt idx="125">
                  <c:v>7.03125E-2</c:v>
                </c:pt>
                <c:pt idx="126">
                  <c:v>6.6539520000000005E-2</c:v>
                </c:pt>
                <c:pt idx="127">
                  <c:v>6.2728820000000005E-2</c:v>
                </c:pt>
                <c:pt idx="128">
                  <c:v>5.889312E-2</c:v>
                </c:pt>
                <c:pt idx="129">
                  <c:v>5.5045620000000003E-2</c:v>
                </c:pt>
                <c:pt idx="130">
                  <c:v>5.1200000000000002E-2</c:v>
                </c:pt>
                <c:pt idx="131">
                  <c:v>4.7370420000000003E-2</c:v>
                </c:pt>
                <c:pt idx="132">
                  <c:v>4.3571520000000002E-2</c:v>
                </c:pt>
                <c:pt idx="133">
                  <c:v>3.981842E-2</c:v>
                </c:pt>
                <c:pt idx="134">
                  <c:v>3.6126720000000001E-2</c:v>
                </c:pt>
                <c:pt idx="135">
                  <c:v>3.25125E-2</c:v>
                </c:pt>
                <c:pt idx="136">
                  <c:v>2.8992319999999999E-2</c:v>
                </c:pt>
                <c:pt idx="137">
                  <c:v>2.558322E-2</c:v>
                </c:pt>
                <c:pt idx="138">
                  <c:v>2.2302720000000002E-2</c:v>
                </c:pt>
                <c:pt idx="139">
                  <c:v>1.916882E-2</c:v>
                </c:pt>
                <c:pt idx="140">
                  <c:v>1.6199999999999999E-2</c:v>
                </c:pt>
                <c:pt idx="141">
                  <c:v>1.341522E-2</c:v>
                </c:pt>
                <c:pt idx="142">
                  <c:v>1.083392E-2</c:v>
                </c:pt>
                <c:pt idx="143">
                  <c:v>8.4760199999999904E-3</c:v>
                </c:pt>
                <c:pt idx="144">
                  <c:v>6.3619200000000096E-3</c:v>
                </c:pt>
                <c:pt idx="145">
                  <c:v>4.5125000000000104E-3</c:v>
                </c:pt>
                <c:pt idx="146">
                  <c:v>2.94912E-3</c:v>
                </c:pt>
                <c:pt idx="147">
                  <c:v>1.6936200000000001E-3</c:v>
                </c:pt>
                <c:pt idx="148">
                  <c:v>7.6832000000000105E-4</c:v>
                </c:pt>
                <c:pt idx="149">
                  <c:v>1.9602000000000001E-4</c:v>
                </c:pt>
                <c:pt idx="150">
                  <c:v>0</c:v>
                </c:pt>
                <c:pt idx="151">
                  <c:v>2.0401999999999999E-4</c:v>
                </c:pt>
                <c:pt idx="152">
                  <c:v>8.3232000000000098E-4</c:v>
                </c:pt>
                <c:pt idx="153">
                  <c:v>1.9096199999999999E-3</c:v>
                </c:pt>
                <c:pt idx="154">
                  <c:v>3.4611200000000098E-3</c:v>
                </c:pt>
                <c:pt idx="155">
                  <c:v>5.5125000000000096E-3</c:v>
                </c:pt>
                <c:pt idx="156">
                  <c:v>8.0899200000000109E-3</c:v>
                </c:pt>
                <c:pt idx="157">
                  <c:v>1.1220020000000001E-2</c:v>
                </c:pt>
                <c:pt idx="158">
                  <c:v>1.4929919999999999E-2</c:v>
                </c:pt>
                <c:pt idx="159">
                  <c:v>1.9247219999999999E-2</c:v>
                </c:pt>
                <c:pt idx="160">
                  <c:v>2.4199999999999999E-2</c:v>
                </c:pt>
                <c:pt idx="161">
                  <c:v>2.9816820000000101E-2</c:v>
                </c:pt>
                <c:pt idx="162">
                  <c:v>3.6126720000000098E-2</c:v>
                </c:pt>
                <c:pt idx="163">
                  <c:v>4.3159219999999901E-2</c:v>
                </c:pt>
                <c:pt idx="164">
                  <c:v>5.0944319999999897E-2</c:v>
                </c:pt>
                <c:pt idx="165">
                  <c:v>5.9512499999999899E-2</c:v>
                </c:pt>
                <c:pt idx="166">
                  <c:v>6.8894719999999895E-2</c:v>
                </c:pt>
                <c:pt idx="167">
                  <c:v>7.9122419999999902E-2</c:v>
                </c:pt>
                <c:pt idx="168">
                  <c:v>9.0227519999999894E-2</c:v>
                </c:pt>
                <c:pt idx="169">
                  <c:v>0.10224242</c:v>
                </c:pt>
                <c:pt idx="170">
                  <c:v>0.1152</c:v>
                </c:pt>
                <c:pt idx="171">
                  <c:v>0.12913362</c:v>
                </c:pt>
                <c:pt idx="172">
                  <c:v>0.14407712</c:v>
                </c:pt>
                <c:pt idx="173">
                  <c:v>0.16006482</c:v>
                </c:pt>
                <c:pt idx="174">
                  <c:v>0.17713151999999999</c:v>
                </c:pt>
                <c:pt idx="175">
                  <c:v>0.1953125</c:v>
                </c:pt>
                <c:pt idx="176">
                  <c:v>0.21464352</c:v>
                </c:pt>
                <c:pt idx="177">
                  <c:v>0.23516081999999999</c:v>
                </c:pt>
                <c:pt idx="178">
                  <c:v>0.25690111999999998</c:v>
                </c:pt>
                <c:pt idx="179">
                  <c:v>0.27990162000000002</c:v>
                </c:pt>
                <c:pt idx="180">
                  <c:v>0.30420000000000003</c:v>
                </c:pt>
                <c:pt idx="181">
                  <c:v>0.32983442000000002</c:v>
                </c:pt>
                <c:pt idx="182">
                  <c:v>0.35684352000000003</c:v>
                </c:pt>
                <c:pt idx="183">
                  <c:v>0.38526642</c:v>
                </c:pt>
                <c:pt idx="184">
                  <c:v>0.41514272000000002</c:v>
                </c:pt>
                <c:pt idx="185">
                  <c:v>0.44651249999999998</c:v>
                </c:pt>
                <c:pt idx="186">
                  <c:v>0.47941632000000001</c:v>
                </c:pt>
                <c:pt idx="187">
                  <c:v>0.51389521999999999</c:v>
                </c:pt>
                <c:pt idx="188">
                  <c:v>0.54999072000000004</c:v>
                </c:pt>
                <c:pt idx="189">
                  <c:v>0.58774481999999995</c:v>
                </c:pt>
                <c:pt idx="190">
                  <c:v>0.62719999999999998</c:v>
                </c:pt>
                <c:pt idx="191">
                  <c:v>0.66839921999999996</c:v>
                </c:pt>
                <c:pt idx="192">
                  <c:v>0.71138592</c:v>
                </c:pt>
                <c:pt idx="193">
                  <c:v>0.75620401999999998</c:v>
                </c:pt>
                <c:pt idx="194">
                  <c:v>0.80289792000000004</c:v>
                </c:pt>
                <c:pt idx="195">
                  <c:v>0.85151250000000001</c:v>
                </c:pt>
                <c:pt idx="196">
                  <c:v>0.90209311999999997</c:v>
                </c:pt>
                <c:pt idx="197">
                  <c:v>0.95468562000000001</c:v>
                </c:pt>
                <c:pt idx="198">
                  <c:v>1.0093363200000001</c:v>
                </c:pt>
                <c:pt idx="199">
                  <c:v>1.0660920199999999</c:v>
                </c:pt>
                <c:pt idx="200">
                  <c:v>1.125</c:v>
                </c:pt>
              </c:numCache>
            </c:numRef>
          </c:yVal>
          <c:smooth val="1"/>
          <c:extLst>
            <c:ext xmlns:c16="http://schemas.microsoft.com/office/drawing/2014/chart" uri="{C3380CC4-5D6E-409C-BE32-E72D297353CC}">
              <c16:uniqueId val="{00000000-25A2-1F45-9DCC-88BBCA89F612}"/>
            </c:ext>
          </c:extLst>
        </c:ser>
        <c:dLbls>
          <c:showLegendKey val="0"/>
          <c:showVal val="0"/>
          <c:showCatName val="0"/>
          <c:showSerName val="0"/>
          <c:showPercent val="0"/>
          <c:showBubbleSize val="0"/>
        </c:dLbls>
        <c:axId val="2094846600"/>
        <c:axId val="2094849736"/>
      </c:scatterChart>
      <c:valAx>
        <c:axId val="2094846600"/>
        <c:scaling>
          <c:orientation val="minMax"/>
          <c:max val="1.5"/>
          <c:min val="-0.5"/>
        </c:scaling>
        <c:delete val="0"/>
        <c:axPos val="b"/>
        <c:numFmt formatCode="General" sourceLinked="0"/>
        <c:majorTickMark val="out"/>
        <c:minorTickMark val="none"/>
        <c:tickLblPos val="nextTo"/>
        <c:spPr>
          <a:ln w="31750"/>
        </c:spPr>
        <c:txPr>
          <a:bodyPr/>
          <a:lstStyle/>
          <a:p>
            <a:pPr>
              <a:defRPr sz="1200"/>
            </a:pPr>
            <a:endParaRPr lang="en-US"/>
          </a:p>
        </c:txPr>
        <c:crossAx val="2094849736"/>
        <c:crossesAt val="0"/>
        <c:crossBetween val="midCat"/>
      </c:valAx>
      <c:valAx>
        <c:axId val="2094849736"/>
        <c:scaling>
          <c:orientation val="minMax"/>
          <c:max val="0.5"/>
          <c:min val="0"/>
        </c:scaling>
        <c:delete val="0"/>
        <c:axPos val="l"/>
        <c:numFmt formatCode="General" sourceLinked="0"/>
        <c:majorTickMark val="out"/>
        <c:minorTickMark val="none"/>
        <c:tickLblPos val="nextTo"/>
        <c:spPr>
          <a:ln w="31750"/>
        </c:spPr>
        <c:txPr>
          <a:bodyPr/>
          <a:lstStyle/>
          <a:p>
            <a:pPr>
              <a:defRPr sz="1200" baseline="0"/>
            </a:pPr>
            <a:endParaRPr lang="en-US"/>
          </a:p>
        </c:txPr>
        <c:crossAx val="2094846600"/>
        <c:crosses val="autoZero"/>
        <c:crossBetween val="midCat"/>
        <c:majorUnit val="0.5"/>
        <c:minorUnit val="0.04"/>
      </c:valAx>
    </c:plotArea>
    <c:plotVisOnly val="1"/>
    <c:dispBlanksAs val="gap"/>
    <c:showDLblsOverMax val="0"/>
  </c:chart>
  <c:txPr>
    <a:bodyPr/>
    <a:lstStyle/>
    <a:p>
      <a:pPr>
        <a:defRPr sz="1400" b="1">
          <a:latin typeface="Times New Roman"/>
          <a:cs typeface="Times New Roman"/>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9.2061583941213207E-2"/>
          <c:y val="0.10708102957426824"/>
          <c:w val="0.80103326369918049"/>
          <c:h val="0.58973362372256655"/>
        </c:manualLayout>
      </c:layout>
      <c:scatterChart>
        <c:scatterStyle val="smoothMarker"/>
        <c:varyColors val="0"/>
        <c:ser>
          <c:idx val="0"/>
          <c:order val="0"/>
          <c:spPr>
            <a:ln>
              <a:solidFill>
                <a:schemeClr val="accent2"/>
              </a:solidFill>
            </a:ln>
          </c:spPr>
          <c:marker>
            <c:symbol val="none"/>
          </c:marker>
          <c:xVal>
            <c:numRef>
              <c:f>Sheet1!$C$2:$C$202</c:f>
              <c:numCache>
                <c:formatCode>General</c:formatCode>
                <c:ptCount val="201"/>
                <c:pt idx="0">
                  <c:v>-0.5</c:v>
                </c:pt>
                <c:pt idx="1">
                  <c:v>-0.49</c:v>
                </c:pt>
                <c:pt idx="2">
                  <c:v>-0.48</c:v>
                </c:pt>
                <c:pt idx="3">
                  <c:v>-0.47</c:v>
                </c:pt>
                <c:pt idx="4">
                  <c:v>-0.46</c:v>
                </c:pt>
                <c:pt idx="5">
                  <c:v>-0.45</c:v>
                </c:pt>
                <c:pt idx="6">
                  <c:v>-0.44</c:v>
                </c:pt>
                <c:pt idx="7">
                  <c:v>-0.43</c:v>
                </c:pt>
                <c:pt idx="8">
                  <c:v>-0.42</c:v>
                </c:pt>
                <c:pt idx="9">
                  <c:v>-0.41</c:v>
                </c:pt>
                <c:pt idx="10">
                  <c:v>-0.4</c:v>
                </c:pt>
                <c:pt idx="11">
                  <c:v>-0.39</c:v>
                </c:pt>
                <c:pt idx="12">
                  <c:v>-0.38</c:v>
                </c:pt>
                <c:pt idx="13">
                  <c:v>-0.37</c:v>
                </c:pt>
                <c:pt idx="14">
                  <c:v>-0.36</c:v>
                </c:pt>
                <c:pt idx="15">
                  <c:v>-0.35</c:v>
                </c:pt>
                <c:pt idx="16">
                  <c:v>-0.34</c:v>
                </c:pt>
                <c:pt idx="17">
                  <c:v>-0.33</c:v>
                </c:pt>
                <c:pt idx="18">
                  <c:v>-0.32</c:v>
                </c:pt>
                <c:pt idx="19">
                  <c:v>-0.31</c:v>
                </c:pt>
                <c:pt idx="20">
                  <c:v>-0.3</c:v>
                </c:pt>
                <c:pt idx="21">
                  <c:v>-0.28999999999999998</c:v>
                </c:pt>
                <c:pt idx="22">
                  <c:v>-0.28000000000000003</c:v>
                </c:pt>
                <c:pt idx="23">
                  <c:v>-0.27</c:v>
                </c:pt>
                <c:pt idx="24">
                  <c:v>-0.26</c:v>
                </c:pt>
                <c:pt idx="25">
                  <c:v>-0.25</c:v>
                </c:pt>
                <c:pt idx="26">
                  <c:v>-0.24</c:v>
                </c:pt>
                <c:pt idx="27">
                  <c:v>-0.23</c:v>
                </c:pt>
                <c:pt idx="28">
                  <c:v>-0.22</c:v>
                </c:pt>
                <c:pt idx="29">
                  <c:v>-0.21</c:v>
                </c:pt>
                <c:pt idx="30">
                  <c:v>-0.2</c:v>
                </c:pt>
                <c:pt idx="31">
                  <c:v>-0.19</c:v>
                </c:pt>
                <c:pt idx="32">
                  <c:v>-0.18</c:v>
                </c:pt>
                <c:pt idx="33">
                  <c:v>-0.17</c:v>
                </c:pt>
                <c:pt idx="34">
                  <c:v>-0.16</c:v>
                </c:pt>
                <c:pt idx="35">
                  <c:v>-0.15</c:v>
                </c:pt>
                <c:pt idx="36">
                  <c:v>-0.14000000000000001</c:v>
                </c:pt>
                <c:pt idx="37">
                  <c:v>-0.13</c:v>
                </c:pt>
                <c:pt idx="38">
                  <c:v>-0.12</c:v>
                </c:pt>
                <c:pt idx="39">
                  <c:v>-0.11</c:v>
                </c:pt>
                <c:pt idx="40">
                  <c:v>-0.1</c:v>
                </c:pt>
                <c:pt idx="41">
                  <c:v>-0.09</c:v>
                </c:pt>
                <c:pt idx="42">
                  <c:v>-0.08</c:v>
                </c:pt>
                <c:pt idx="43">
                  <c:v>-7.0000000000000007E-2</c:v>
                </c:pt>
                <c:pt idx="44">
                  <c:v>-0.06</c:v>
                </c:pt>
                <c:pt idx="45">
                  <c:v>-0.05</c:v>
                </c:pt>
                <c:pt idx="46">
                  <c:v>-0.04</c:v>
                </c:pt>
                <c:pt idx="47">
                  <c:v>-0.03</c:v>
                </c:pt>
                <c:pt idx="48">
                  <c:v>-0.02</c:v>
                </c:pt>
                <c:pt idx="49">
                  <c:v>-0.01</c:v>
                </c:pt>
                <c:pt idx="50">
                  <c:v>0</c:v>
                </c:pt>
                <c:pt idx="51">
                  <c:v>0.01</c:v>
                </c:pt>
                <c:pt idx="52">
                  <c:v>0.02</c:v>
                </c:pt>
                <c:pt idx="53">
                  <c:v>0.03</c:v>
                </c:pt>
                <c:pt idx="54">
                  <c:v>0.04</c:v>
                </c:pt>
                <c:pt idx="55">
                  <c:v>0.05</c:v>
                </c:pt>
                <c:pt idx="56">
                  <c:v>6.0000000000000102E-2</c:v>
                </c:pt>
                <c:pt idx="57">
                  <c:v>7.0000000000001006E-2</c:v>
                </c:pt>
                <c:pt idx="58">
                  <c:v>8.0000000000001001E-2</c:v>
                </c:pt>
                <c:pt idx="59">
                  <c:v>9.0000000000000996E-2</c:v>
                </c:pt>
                <c:pt idx="60">
                  <c:v>0.100000000000001</c:v>
                </c:pt>
                <c:pt idx="61">
                  <c:v>0.110000000000001</c:v>
                </c:pt>
                <c:pt idx="62">
                  <c:v>0.12000000000000099</c:v>
                </c:pt>
                <c:pt idx="63">
                  <c:v>0.130000000000001</c:v>
                </c:pt>
                <c:pt idx="64">
                  <c:v>0.14000000000000101</c:v>
                </c:pt>
                <c:pt idx="65">
                  <c:v>0.15000000000000099</c:v>
                </c:pt>
                <c:pt idx="66">
                  <c:v>0.160000000000001</c:v>
                </c:pt>
                <c:pt idx="67">
                  <c:v>0.17000000000000101</c:v>
                </c:pt>
                <c:pt idx="68">
                  <c:v>0.18000000000000099</c:v>
                </c:pt>
                <c:pt idx="69">
                  <c:v>0.190000000000001</c:v>
                </c:pt>
                <c:pt idx="70">
                  <c:v>0.20000000000000101</c:v>
                </c:pt>
                <c:pt idx="71">
                  <c:v>0.21000000000000099</c:v>
                </c:pt>
                <c:pt idx="72">
                  <c:v>0.220000000000001</c:v>
                </c:pt>
                <c:pt idx="73">
                  <c:v>0.23000000000000101</c:v>
                </c:pt>
                <c:pt idx="74">
                  <c:v>0.24000000000000099</c:v>
                </c:pt>
                <c:pt idx="75">
                  <c:v>0.250000000000001</c:v>
                </c:pt>
                <c:pt idx="76">
                  <c:v>0.26000000000000101</c:v>
                </c:pt>
                <c:pt idx="77">
                  <c:v>0.27000000000000102</c:v>
                </c:pt>
                <c:pt idx="78">
                  <c:v>0.28000000000000103</c:v>
                </c:pt>
                <c:pt idx="79">
                  <c:v>0.29000000000000098</c:v>
                </c:pt>
                <c:pt idx="80">
                  <c:v>0.30000000000000099</c:v>
                </c:pt>
                <c:pt idx="81">
                  <c:v>0.310000000000001</c:v>
                </c:pt>
                <c:pt idx="82">
                  <c:v>0.32000000000000101</c:v>
                </c:pt>
                <c:pt idx="83">
                  <c:v>0.33000000000000101</c:v>
                </c:pt>
                <c:pt idx="84">
                  <c:v>0.34000000000000102</c:v>
                </c:pt>
                <c:pt idx="85">
                  <c:v>0.35000000000000098</c:v>
                </c:pt>
                <c:pt idx="86">
                  <c:v>0.36000000000000099</c:v>
                </c:pt>
                <c:pt idx="87">
                  <c:v>0.37000000000000099</c:v>
                </c:pt>
                <c:pt idx="88">
                  <c:v>0.380000000000001</c:v>
                </c:pt>
                <c:pt idx="89">
                  <c:v>0.39000000000000101</c:v>
                </c:pt>
                <c:pt idx="90">
                  <c:v>0.40000000000000102</c:v>
                </c:pt>
                <c:pt idx="91">
                  <c:v>0.41000000000000097</c:v>
                </c:pt>
                <c:pt idx="92">
                  <c:v>0.42000000000000098</c:v>
                </c:pt>
                <c:pt idx="93">
                  <c:v>0.43000000000000099</c:v>
                </c:pt>
                <c:pt idx="94">
                  <c:v>0.440000000000001</c:v>
                </c:pt>
                <c:pt idx="95">
                  <c:v>0.45000000000000101</c:v>
                </c:pt>
                <c:pt idx="96">
                  <c:v>0.46000000000000102</c:v>
                </c:pt>
                <c:pt idx="97">
                  <c:v>0.47000000000000097</c:v>
                </c:pt>
                <c:pt idx="98">
                  <c:v>0.48000000000000098</c:v>
                </c:pt>
                <c:pt idx="99">
                  <c:v>0.49000000000000099</c:v>
                </c:pt>
                <c:pt idx="100">
                  <c:v>0.5</c:v>
                </c:pt>
                <c:pt idx="101">
                  <c:v>0.51</c:v>
                </c:pt>
                <c:pt idx="102">
                  <c:v>0.52</c:v>
                </c:pt>
                <c:pt idx="103">
                  <c:v>0.53</c:v>
                </c:pt>
                <c:pt idx="104">
                  <c:v>0.54</c:v>
                </c:pt>
                <c:pt idx="105">
                  <c:v>0.55000000000000004</c:v>
                </c:pt>
                <c:pt idx="106">
                  <c:v>0.56000000000000005</c:v>
                </c:pt>
                <c:pt idx="107">
                  <c:v>0.56999999999999995</c:v>
                </c:pt>
                <c:pt idx="108">
                  <c:v>0.57999999999999996</c:v>
                </c:pt>
                <c:pt idx="109">
                  <c:v>0.59</c:v>
                </c:pt>
                <c:pt idx="110">
                  <c:v>0.6</c:v>
                </c:pt>
                <c:pt idx="111">
                  <c:v>0.61</c:v>
                </c:pt>
                <c:pt idx="112">
                  <c:v>0.62</c:v>
                </c:pt>
                <c:pt idx="113">
                  <c:v>0.63</c:v>
                </c:pt>
                <c:pt idx="114">
                  <c:v>0.64</c:v>
                </c:pt>
                <c:pt idx="115">
                  <c:v>0.65</c:v>
                </c:pt>
                <c:pt idx="116">
                  <c:v>0.66</c:v>
                </c:pt>
                <c:pt idx="117">
                  <c:v>0.67</c:v>
                </c:pt>
                <c:pt idx="118">
                  <c:v>0.68</c:v>
                </c:pt>
                <c:pt idx="119">
                  <c:v>0.69</c:v>
                </c:pt>
                <c:pt idx="120">
                  <c:v>0.7</c:v>
                </c:pt>
                <c:pt idx="121">
                  <c:v>0.71</c:v>
                </c:pt>
                <c:pt idx="122">
                  <c:v>0.72</c:v>
                </c:pt>
                <c:pt idx="123">
                  <c:v>0.73</c:v>
                </c:pt>
                <c:pt idx="124">
                  <c:v>0.74</c:v>
                </c:pt>
                <c:pt idx="125">
                  <c:v>0.75</c:v>
                </c:pt>
                <c:pt idx="126">
                  <c:v>0.76</c:v>
                </c:pt>
                <c:pt idx="127">
                  <c:v>0.77</c:v>
                </c:pt>
                <c:pt idx="128">
                  <c:v>0.78</c:v>
                </c:pt>
                <c:pt idx="129">
                  <c:v>0.79</c:v>
                </c:pt>
                <c:pt idx="130">
                  <c:v>0.8</c:v>
                </c:pt>
                <c:pt idx="131">
                  <c:v>0.81</c:v>
                </c:pt>
                <c:pt idx="132">
                  <c:v>0.82</c:v>
                </c:pt>
                <c:pt idx="133">
                  <c:v>0.83</c:v>
                </c:pt>
                <c:pt idx="134">
                  <c:v>0.84</c:v>
                </c:pt>
                <c:pt idx="135">
                  <c:v>0.85</c:v>
                </c:pt>
                <c:pt idx="136">
                  <c:v>0.86</c:v>
                </c:pt>
                <c:pt idx="137">
                  <c:v>0.87</c:v>
                </c:pt>
                <c:pt idx="138">
                  <c:v>0.88</c:v>
                </c:pt>
                <c:pt idx="139">
                  <c:v>0.89</c:v>
                </c:pt>
                <c:pt idx="140">
                  <c:v>0.9</c:v>
                </c:pt>
                <c:pt idx="141">
                  <c:v>0.91</c:v>
                </c:pt>
                <c:pt idx="142">
                  <c:v>0.92</c:v>
                </c:pt>
                <c:pt idx="143">
                  <c:v>0.93</c:v>
                </c:pt>
                <c:pt idx="144">
                  <c:v>0.94</c:v>
                </c:pt>
                <c:pt idx="145">
                  <c:v>0.95</c:v>
                </c:pt>
                <c:pt idx="146">
                  <c:v>0.96</c:v>
                </c:pt>
                <c:pt idx="147">
                  <c:v>0.97</c:v>
                </c:pt>
                <c:pt idx="148">
                  <c:v>0.98</c:v>
                </c:pt>
                <c:pt idx="149">
                  <c:v>0.99</c:v>
                </c:pt>
                <c:pt idx="150">
                  <c:v>1</c:v>
                </c:pt>
                <c:pt idx="151">
                  <c:v>1.01</c:v>
                </c:pt>
                <c:pt idx="152">
                  <c:v>1.02</c:v>
                </c:pt>
                <c:pt idx="153">
                  <c:v>1.03</c:v>
                </c:pt>
                <c:pt idx="154">
                  <c:v>1.04</c:v>
                </c:pt>
                <c:pt idx="155">
                  <c:v>1.05</c:v>
                </c:pt>
                <c:pt idx="156">
                  <c:v>1.06</c:v>
                </c:pt>
                <c:pt idx="157">
                  <c:v>1.07</c:v>
                </c:pt>
                <c:pt idx="158">
                  <c:v>1.08</c:v>
                </c:pt>
                <c:pt idx="159">
                  <c:v>1.0900000000000001</c:v>
                </c:pt>
                <c:pt idx="160">
                  <c:v>1.1000000000000001</c:v>
                </c:pt>
                <c:pt idx="161">
                  <c:v>1.1100000000000001</c:v>
                </c:pt>
                <c:pt idx="162">
                  <c:v>1.1200000000000001</c:v>
                </c:pt>
                <c:pt idx="163">
                  <c:v>1.1299999999999999</c:v>
                </c:pt>
                <c:pt idx="164">
                  <c:v>1.1399999999999999</c:v>
                </c:pt>
                <c:pt idx="165">
                  <c:v>1.1499999999999999</c:v>
                </c:pt>
                <c:pt idx="166">
                  <c:v>1.1599999999999999</c:v>
                </c:pt>
                <c:pt idx="167">
                  <c:v>1.17</c:v>
                </c:pt>
                <c:pt idx="168">
                  <c:v>1.18</c:v>
                </c:pt>
                <c:pt idx="169">
                  <c:v>1.19</c:v>
                </c:pt>
                <c:pt idx="170">
                  <c:v>1.2</c:v>
                </c:pt>
                <c:pt idx="171">
                  <c:v>1.21</c:v>
                </c:pt>
                <c:pt idx="172">
                  <c:v>1.22</c:v>
                </c:pt>
                <c:pt idx="173">
                  <c:v>1.23</c:v>
                </c:pt>
                <c:pt idx="174">
                  <c:v>1.24</c:v>
                </c:pt>
                <c:pt idx="175">
                  <c:v>1.25</c:v>
                </c:pt>
                <c:pt idx="176">
                  <c:v>1.26</c:v>
                </c:pt>
                <c:pt idx="177">
                  <c:v>1.27</c:v>
                </c:pt>
                <c:pt idx="178">
                  <c:v>1.28</c:v>
                </c:pt>
                <c:pt idx="179">
                  <c:v>1.29</c:v>
                </c:pt>
                <c:pt idx="180">
                  <c:v>1.3</c:v>
                </c:pt>
                <c:pt idx="181">
                  <c:v>1.31</c:v>
                </c:pt>
                <c:pt idx="182">
                  <c:v>1.32</c:v>
                </c:pt>
                <c:pt idx="183">
                  <c:v>1.33</c:v>
                </c:pt>
                <c:pt idx="184">
                  <c:v>1.34</c:v>
                </c:pt>
                <c:pt idx="185">
                  <c:v>1.35</c:v>
                </c:pt>
                <c:pt idx="186">
                  <c:v>1.36</c:v>
                </c:pt>
                <c:pt idx="187">
                  <c:v>1.37</c:v>
                </c:pt>
                <c:pt idx="188">
                  <c:v>1.38</c:v>
                </c:pt>
                <c:pt idx="189">
                  <c:v>1.39</c:v>
                </c:pt>
                <c:pt idx="190">
                  <c:v>1.4</c:v>
                </c:pt>
                <c:pt idx="191">
                  <c:v>1.41</c:v>
                </c:pt>
                <c:pt idx="192">
                  <c:v>1.42</c:v>
                </c:pt>
                <c:pt idx="193">
                  <c:v>1.43</c:v>
                </c:pt>
                <c:pt idx="194">
                  <c:v>1.44</c:v>
                </c:pt>
                <c:pt idx="195">
                  <c:v>1.45</c:v>
                </c:pt>
                <c:pt idx="196">
                  <c:v>1.46</c:v>
                </c:pt>
                <c:pt idx="197">
                  <c:v>1.47</c:v>
                </c:pt>
                <c:pt idx="198">
                  <c:v>1.48</c:v>
                </c:pt>
                <c:pt idx="199">
                  <c:v>1.49</c:v>
                </c:pt>
                <c:pt idx="200">
                  <c:v>1.5</c:v>
                </c:pt>
              </c:numCache>
            </c:numRef>
          </c:xVal>
          <c:yVal>
            <c:numRef>
              <c:f>Sheet1!$D$2:$D$202</c:f>
              <c:numCache>
                <c:formatCode>General</c:formatCode>
                <c:ptCount val="201"/>
                <c:pt idx="0">
                  <c:v>1.125</c:v>
                </c:pt>
                <c:pt idx="1">
                  <c:v>1.0660920199999999</c:v>
                </c:pt>
                <c:pt idx="2">
                  <c:v>1.0093363200000001</c:v>
                </c:pt>
                <c:pt idx="3">
                  <c:v>0.95468562000000001</c:v>
                </c:pt>
                <c:pt idx="4">
                  <c:v>0.90209311999999997</c:v>
                </c:pt>
                <c:pt idx="5">
                  <c:v>0.85151250000000001</c:v>
                </c:pt>
                <c:pt idx="6">
                  <c:v>0.80289792000000004</c:v>
                </c:pt>
                <c:pt idx="7">
                  <c:v>0.75620401999999998</c:v>
                </c:pt>
                <c:pt idx="8">
                  <c:v>0.71138592</c:v>
                </c:pt>
                <c:pt idx="9">
                  <c:v>0.66839921999999996</c:v>
                </c:pt>
                <c:pt idx="10">
                  <c:v>0.62719999999999998</c:v>
                </c:pt>
                <c:pt idx="11">
                  <c:v>0.58774481999999995</c:v>
                </c:pt>
                <c:pt idx="12">
                  <c:v>0.54999072000000004</c:v>
                </c:pt>
                <c:pt idx="13">
                  <c:v>0.51389521999999999</c:v>
                </c:pt>
                <c:pt idx="14">
                  <c:v>0.47941632000000001</c:v>
                </c:pt>
                <c:pt idx="15">
                  <c:v>0.44651249999999998</c:v>
                </c:pt>
                <c:pt idx="16">
                  <c:v>0.41514272000000002</c:v>
                </c:pt>
                <c:pt idx="17">
                  <c:v>0.38526642</c:v>
                </c:pt>
                <c:pt idx="18">
                  <c:v>0.35684352000000003</c:v>
                </c:pt>
                <c:pt idx="19">
                  <c:v>0.32983442000000002</c:v>
                </c:pt>
                <c:pt idx="20">
                  <c:v>0.30420000000000003</c:v>
                </c:pt>
                <c:pt idx="21">
                  <c:v>0.27990162000000002</c:v>
                </c:pt>
                <c:pt idx="22">
                  <c:v>0.25690111999999998</c:v>
                </c:pt>
                <c:pt idx="23">
                  <c:v>0.23516081999999999</c:v>
                </c:pt>
                <c:pt idx="24">
                  <c:v>0.21464352</c:v>
                </c:pt>
                <c:pt idx="25">
                  <c:v>0.1953125</c:v>
                </c:pt>
                <c:pt idx="26">
                  <c:v>0.17713151999999999</c:v>
                </c:pt>
                <c:pt idx="27">
                  <c:v>0.16006482</c:v>
                </c:pt>
                <c:pt idx="28">
                  <c:v>0.14407712</c:v>
                </c:pt>
                <c:pt idx="29">
                  <c:v>0.12913362</c:v>
                </c:pt>
                <c:pt idx="30">
                  <c:v>0.1152</c:v>
                </c:pt>
                <c:pt idx="31">
                  <c:v>0.10224242</c:v>
                </c:pt>
                <c:pt idx="32">
                  <c:v>9.0227520000000005E-2</c:v>
                </c:pt>
                <c:pt idx="33">
                  <c:v>7.9122419999999999E-2</c:v>
                </c:pt>
                <c:pt idx="34">
                  <c:v>6.8894720000000007E-2</c:v>
                </c:pt>
                <c:pt idx="35">
                  <c:v>5.9512500000000003E-2</c:v>
                </c:pt>
                <c:pt idx="36">
                  <c:v>5.0944320000000001E-2</c:v>
                </c:pt>
                <c:pt idx="37">
                  <c:v>4.3159219999999998E-2</c:v>
                </c:pt>
                <c:pt idx="38">
                  <c:v>3.6126720000000001E-2</c:v>
                </c:pt>
                <c:pt idx="39">
                  <c:v>2.9816820000000001E-2</c:v>
                </c:pt>
                <c:pt idx="40">
                  <c:v>2.4199999999999999E-2</c:v>
                </c:pt>
                <c:pt idx="41">
                  <c:v>1.9247219999999999E-2</c:v>
                </c:pt>
                <c:pt idx="42">
                  <c:v>1.4929919999999999E-2</c:v>
                </c:pt>
                <c:pt idx="43">
                  <c:v>1.1220020000000001E-2</c:v>
                </c:pt>
                <c:pt idx="44">
                  <c:v>8.0899200000000004E-3</c:v>
                </c:pt>
                <c:pt idx="45">
                  <c:v>5.5125E-3</c:v>
                </c:pt>
                <c:pt idx="46">
                  <c:v>3.4611199999999998E-3</c:v>
                </c:pt>
                <c:pt idx="47">
                  <c:v>1.9096199999999999E-3</c:v>
                </c:pt>
                <c:pt idx="48">
                  <c:v>8.3232E-4</c:v>
                </c:pt>
                <c:pt idx="49">
                  <c:v>2.0401999999999999E-4</c:v>
                </c:pt>
                <c:pt idx="50">
                  <c:v>0</c:v>
                </c:pt>
                <c:pt idx="51">
                  <c:v>1.9602000000000001E-4</c:v>
                </c:pt>
                <c:pt idx="52">
                  <c:v>7.6831999999999996E-4</c:v>
                </c:pt>
                <c:pt idx="53">
                  <c:v>1.6936200000000001E-3</c:v>
                </c:pt>
                <c:pt idx="54">
                  <c:v>2.94912E-3</c:v>
                </c:pt>
                <c:pt idx="55">
                  <c:v>4.5125E-3</c:v>
                </c:pt>
                <c:pt idx="56">
                  <c:v>6.36192000000002E-3</c:v>
                </c:pt>
                <c:pt idx="57">
                  <c:v>8.4760200000002194E-3</c:v>
                </c:pt>
                <c:pt idx="58">
                  <c:v>1.08339200000002E-2</c:v>
                </c:pt>
                <c:pt idx="59">
                  <c:v>1.34152200000003E-2</c:v>
                </c:pt>
                <c:pt idx="60">
                  <c:v>1.6200000000000301E-2</c:v>
                </c:pt>
                <c:pt idx="61">
                  <c:v>1.9168820000000301E-2</c:v>
                </c:pt>
                <c:pt idx="62">
                  <c:v>2.23027200000003E-2</c:v>
                </c:pt>
                <c:pt idx="63">
                  <c:v>2.5583220000000299E-2</c:v>
                </c:pt>
                <c:pt idx="64">
                  <c:v>2.89923200000003E-2</c:v>
                </c:pt>
                <c:pt idx="65">
                  <c:v>3.2512500000000298E-2</c:v>
                </c:pt>
                <c:pt idx="66">
                  <c:v>3.6126720000000397E-2</c:v>
                </c:pt>
                <c:pt idx="67">
                  <c:v>3.9818420000000403E-2</c:v>
                </c:pt>
                <c:pt idx="68">
                  <c:v>4.3571520000000398E-2</c:v>
                </c:pt>
                <c:pt idx="69">
                  <c:v>4.7370420000000399E-2</c:v>
                </c:pt>
                <c:pt idx="70">
                  <c:v>5.1200000000000398E-2</c:v>
                </c:pt>
                <c:pt idx="71">
                  <c:v>5.5045620000000399E-2</c:v>
                </c:pt>
                <c:pt idx="72">
                  <c:v>5.8893120000000403E-2</c:v>
                </c:pt>
                <c:pt idx="73">
                  <c:v>6.2728820000000393E-2</c:v>
                </c:pt>
                <c:pt idx="74">
                  <c:v>6.6539520000000393E-2</c:v>
                </c:pt>
                <c:pt idx="75">
                  <c:v>7.0312500000000402E-2</c:v>
                </c:pt>
                <c:pt idx="76">
                  <c:v>7.4035520000000396E-2</c:v>
                </c:pt>
                <c:pt idx="77">
                  <c:v>7.7696820000000402E-2</c:v>
                </c:pt>
                <c:pt idx="78">
                  <c:v>8.1285120000000405E-2</c:v>
                </c:pt>
                <c:pt idx="79">
                  <c:v>8.4789620000000301E-2</c:v>
                </c:pt>
                <c:pt idx="80">
                  <c:v>8.8200000000000306E-2</c:v>
                </c:pt>
                <c:pt idx="81">
                  <c:v>9.1506420000000296E-2</c:v>
                </c:pt>
                <c:pt idx="82">
                  <c:v>9.4699520000000301E-2</c:v>
                </c:pt>
                <c:pt idx="83">
                  <c:v>9.7770420000000302E-2</c:v>
                </c:pt>
                <c:pt idx="84">
                  <c:v>0.10071072</c:v>
                </c:pt>
                <c:pt idx="85">
                  <c:v>0.10351249999999999</c:v>
                </c:pt>
                <c:pt idx="86">
                  <c:v>0.10616832</c:v>
                </c:pt>
                <c:pt idx="87">
                  <c:v>0.10867122</c:v>
                </c:pt>
                <c:pt idx="88">
                  <c:v>0.11101472</c:v>
                </c:pt>
                <c:pt idx="89">
                  <c:v>0.11319282</c:v>
                </c:pt>
                <c:pt idx="90">
                  <c:v>0.1152</c:v>
                </c:pt>
                <c:pt idx="91">
                  <c:v>0.11703122000000001</c:v>
                </c:pt>
                <c:pt idx="92">
                  <c:v>0.11868192</c:v>
                </c:pt>
                <c:pt idx="93">
                  <c:v>0.12014801999999999</c:v>
                </c:pt>
                <c:pt idx="94">
                  <c:v>0.12142592000000001</c:v>
                </c:pt>
                <c:pt idx="95">
                  <c:v>0.1225125</c:v>
                </c:pt>
                <c:pt idx="96">
                  <c:v>0.12340511999999999</c:v>
                </c:pt>
                <c:pt idx="97">
                  <c:v>0.12410162</c:v>
                </c:pt>
                <c:pt idx="98">
                  <c:v>0.12460032</c:v>
                </c:pt>
                <c:pt idx="99">
                  <c:v>0.12490002</c:v>
                </c:pt>
                <c:pt idx="100">
                  <c:v>0.125</c:v>
                </c:pt>
                <c:pt idx="101">
                  <c:v>0.12490002</c:v>
                </c:pt>
                <c:pt idx="102">
                  <c:v>0.12460032</c:v>
                </c:pt>
                <c:pt idx="103">
                  <c:v>0.12410162</c:v>
                </c:pt>
                <c:pt idx="104">
                  <c:v>0.12340511999999999</c:v>
                </c:pt>
                <c:pt idx="105">
                  <c:v>0.1225125</c:v>
                </c:pt>
                <c:pt idx="106">
                  <c:v>0.12142592000000001</c:v>
                </c:pt>
                <c:pt idx="107">
                  <c:v>0.12014801999999999</c:v>
                </c:pt>
                <c:pt idx="108">
                  <c:v>0.11868192</c:v>
                </c:pt>
                <c:pt idx="109">
                  <c:v>0.11703122000000001</c:v>
                </c:pt>
                <c:pt idx="110">
                  <c:v>0.1152</c:v>
                </c:pt>
                <c:pt idx="111">
                  <c:v>0.11319282</c:v>
                </c:pt>
                <c:pt idx="112">
                  <c:v>0.11101472</c:v>
                </c:pt>
                <c:pt idx="113">
                  <c:v>0.10867122</c:v>
                </c:pt>
                <c:pt idx="114">
                  <c:v>0.10616832</c:v>
                </c:pt>
                <c:pt idx="115">
                  <c:v>0.10351249999999999</c:v>
                </c:pt>
                <c:pt idx="116">
                  <c:v>0.10071072</c:v>
                </c:pt>
                <c:pt idx="117">
                  <c:v>9.7770419999999997E-2</c:v>
                </c:pt>
                <c:pt idx="118">
                  <c:v>9.4699519999999995E-2</c:v>
                </c:pt>
                <c:pt idx="119">
                  <c:v>9.1506420000000005E-2</c:v>
                </c:pt>
                <c:pt idx="120">
                  <c:v>8.8200000000000001E-2</c:v>
                </c:pt>
                <c:pt idx="121">
                  <c:v>8.4789619999999996E-2</c:v>
                </c:pt>
                <c:pt idx="122">
                  <c:v>8.1285120000000002E-2</c:v>
                </c:pt>
                <c:pt idx="123">
                  <c:v>7.769682E-2</c:v>
                </c:pt>
                <c:pt idx="124">
                  <c:v>7.4035519999999994E-2</c:v>
                </c:pt>
                <c:pt idx="125">
                  <c:v>7.03125E-2</c:v>
                </c:pt>
                <c:pt idx="126">
                  <c:v>6.6539520000000005E-2</c:v>
                </c:pt>
                <c:pt idx="127">
                  <c:v>6.2728820000000005E-2</c:v>
                </c:pt>
                <c:pt idx="128">
                  <c:v>5.889312E-2</c:v>
                </c:pt>
                <c:pt idx="129">
                  <c:v>5.5045620000000003E-2</c:v>
                </c:pt>
                <c:pt idx="130">
                  <c:v>5.1200000000000002E-2</c:v>
                </c:pt>
                <c:pt idx="131">
                  <c:v>4.7370420000000003E-2</c:v>
                </c:pt>
                <c:pt idx="132">
                  <c:v>4.3571520000000002E-2</c:v>
                </c:pt>
                <c:pt idx="133">
                  <c:v>3.981842E-2</c:v>
                </c:pt>
                <c:pt idx="134">
                  <c:v>3.6126720000000001E-2</c:v>
                </c:pt>
                <c:pt idx="135">
                  <c:v>3.25125E-2</c:v>
                </c:pt>
                <c:pt idx="136">
                  <c:v>2.8992319999999999E-2</c:v>
                </c:pt>
                <c:pt idx="137">
                  <c:v>2.558322E-2</c:v>
                </c:pt>
                <c:pt idx="138">
                  <c:v>2.2302720000000002E-2</c:v>
                </c:pt>
                <c:pt idx="139">
                  <c:v>1.916882E-2</c:v>
                </c:pt>
                <c:pt idx="140">
                  <c:v>1.6199999999999999E-2</c:v>
                </c:pt>
                <c:pt idx="141">
                  <c:v>1.341522E-2</c:v>
                </c:pt>
                <c:pt idx="142">
                  <c:v>1.083392E-2</c:v>
                </c:pt>
                <c:pt idx="143">
                  <c:v>8.4760199999999904E-3</c:v>
                </c:pt>
                <c:pt idx="144">
                  <c:v>6.3619200000000096E-3</c:v>
                </c:pt>
                <c:pt idx="145">
                  <c:v>4.5125000000000104E-3</c:v>
                </c:pt>
                <c:pt idx="146">
                  <c:v>2.94912E-3</c:v>
                </c:pt>
                <c:pt idx="147">
                  <c:v>1.6936200000000001E-3</c:v>
                </c:pt>
                <c:pt idx="148">
                  <c:v>7.6832000000000105E-4</c:v>
                </c:pt>
                <c:pt idx="149">
                  <c:v>1.9602000000000001E-4</c:v>
                </c:pt>
                <c:pt idx="150">
                  <c:v>0</c:v>
                </c:pt>
                <c:pt idx="151">
                  <c:v>2.0401999999999999E-4</c:v>
                </c:pt>
                <c:pt idx="152">
                  <c:v>8.3232000000000098E-4</c:v>
                </c:pt>
                <c:pt idx="153">
                  <c:v>1.9096199999999999E-3</c:v>
                </c:pt>
                <c:pt idx="154">
                  <c:v>3.4611200000000098E-3</c:v>
                </c:pt>
                <c:pt idx="155">
                  <c:v>5.5125000000000096E-3</c:v>
                </c:pt>
                <c:pt idx="156">
                  <c:v>8.0899200000000109E-3</c:v>
                </c:pt>
                <c:pt idx="157">
                  <c:v>1.1220020000000001E-2</c:v>
                </c:pt>
                <c:pt idx="158">
                  <c:v>1.4929919999999999E-2</c:v>
                </c:pt>
                <c:pt idx="159">
                  <c:v>1.9247219999999999E-2</c:v>
                </c:pt>
                <c:pt idx="160">
                  <c:v>2.4199999999999999E-2</c:v>
                </c:pt>
                <c:pt idx="161">
                  <c:v>2.9816820000000101E-2</c:v>
                </c:pt>
                <c:pt idx="162">
                  <c:v>3.6126720000000098E-2</c:v>
                </c:pt>
                <c:pt idx="163">
                  <c:v>4.3159219999999901E-2</c:v>
                </c:pt>
                <c:pt idx="164">
                  <c:v>5.0944319999999897E-2</c:v>
                </c:pt>
                <c:pt idx="165">
                  <c:v>5.9512499999999899E-2</c:v>
                </c:pt>
                <c:pt idx="166">
                  <c:v>6.8894719999999895E-2</c:v>
                </c:pt>
                <c:pt idx="167">
                  <c:v>7.9122419999999902E-2</c:v>
                </c:pt>
                <c:pt idx="168">
                  <c:v>9.0227519999999894E-2</c:v>
                </c:pt>
                <c:pt idx="169">
                  <c:v>0.10224242</c:v>
                </c:pt>
                <c:pt idx="170">
                  <c:v>0.1152</c:v>
                </c:pt>
                <c:pt idx="171">
                  <c:v>0.12913362</c:v>
                </c:pt>
                <c:pt idx="172">
                  <c:v>0.14407712</c:v>
                </c:pt>
                <c:pt idx="173">
                  <c:v>0.16006482</c:v>
                </c:pt>
                <c:pt idx="174">
                  <c:v>0.17713151999999999</c:v>
                </c:pt>
                <c:pt idx="175">
                  <c:v>0.1953125</c:v>
                </c:pt>
                <c:pt idx="176">
                  <c:v>0.21464352</c:v>
                </c:pt>
                <c:pt idx="177">
                  <c:v>0.23516081999999999</c:v>
                </c:pt>
                <c:pt idx="178">
                  <c:v>0.25690111999999998</c:v>
                </c:pt>
                <c:pt idx="179">
                  <c:v>0.27990162000000002</c:v>
                </c:pt>
                <c:pt idx="180">
                  <c:v>0.30420000000000003</c:v>
                </c:pt>
                <c:pt idx="181">
                  <c:v>0.32983442000000002</c:v>
                </c:pt>
                <c:pt idx="182">
                  <c:v>0.35684352000000003</c:v>
                </c:pt>
                <c:pt idx="183">
                  <c:v>0.38526642</c:v>
                </c:pt>
                <c:pt idx="184">
                  <c:v>0.41514272000000002</c:v>
                </c:pt>
                <c:pt idx="185">
                  <c:v>0.44651249999999998</c:v>
                </c:pt>
                <c:pt idx="186">
                  <c:v>0.47941632000000001</c:v>
                </c:pt>
                <c:pt idx="187">
                  <c:v>0.51389521999999999</c:v>
                </c:pt>
                <c:pt idx="188">
                  <c:v>0.54999072000000004</c:v>
                </c:pt>
                <c:pt idx="189">
                  <c:v>0.58774481999999995</c:v>
                </c:pt>
                <c:pt idx="190">
                  <c:v>0.62719999999999998</c:v>
                </c:pt>
                <c:pt idx="191">
                  <c:v>0.66839921999999996</c:v>
                </c:pt>
                <c:pt idx="192">
                  <c:v>0.71138592</c:v>
                </c:pt>
                <c:pt idx="193">
                  <c:v>0.75620401999999998</c:v>
                </c:pt>
                <c:pt idx="194">
                  <c:v>0.80289792000000004</c:v>
                </c:pt>
                <c:pt idx="195">
                  <c:v>0.85151250000000001</c:v>
                </c:pt>
                <c:pt idx="196">
                  <c:v>0.90209311999999997</c:v>
                </c:pt>
                <c:pt idx="197">
                  <c:v>0.95468562000000001</c:v>
                </c:pt>
                <c:pt idx="198">
                  <c:v>1.0093363200000001</c:v>
                </c:pt>
                <c:pt idx="199">
                  <c:v>1.0660920199999999</c:v>
                </c:pt>
                <c:pt idx="200">
                  <c:v>1.125</c:v>
                </c:pt>
              </c:numCache>
            </c:numRef>
          </c:yVal>
          <c:smooth val="1"/>
          <c:extLst>
            <c:ext xmlns:c16="http://schemas.microsoft.com/office/drawing/2014/chart" uri="{C3380CC4-5D6E-409C-BE32-E72D297353CC}">
              <c16:uniqueId val="{00000000-25A2-1F45-9DCC-88BBCA89F612}"/>
            </c:ext>
          </c:extLst>
        </c:ser>
        <c:dLbls>
          <c:showLegendKey val="0"/>
          <c:showVal val="0"/>
          <c:showCatName val="0"/>
          <c:showSerName val="0"/>
          <c:showPercent val="0"/>
          <c:showBubbleSize val="0"/>
        </c:dLbls>
        <c:axId val="2094846600"/>
        <c:axId val="2094849736"/>
      </c:scatterChart>
      <c:valAx>
        <c:axId val="2094846600"/>
        <c:scaling>
          <c:orientation val="minMax"/>
          <c:max val="1.5"/>
          <c:min val="-0.5"/>
        </c:scaling>
        <c:delete val="0"/>
        <c:axPos val="b"/>
        <c:numFmt formatCode="General" sourceLinked="0"/>
        <c:majorTickMark val="out"/>
        <c:minorTickMark val="none"/>
        <c:tickLblPos val="nextTo"/>
        <c:spPr>
          <a:ln w="31750"/>
        </c:spPr>
        <c:txPr>
          <a:bodyPr/>
          <a:lstStyle/>
          <a:p>
            <a:pPr>
              <a:defRPr sz="1200"/>
            </a:pPr>
            <a:endParaRPr lang="en-US"/>
          </a:p>
        </c:txPr>
        <c:crossAx val="2094849736"/>
        <c:crossesAt val="0"/>
        <c:crossBetween val="midCat"/>
      </c:valAx>
      <c:valAx>
        <c:axId val="2094849736"/>
        <c:scaling>
          <c:orientation val="minMax"/>
          <c:max val="0.5"/>
          <c:min val="0"/>
        </c:scaling>
        <c:delete val="0"/>
        <c:axPos val="l"/>
        <c:numFmt formatCode="General" sourceLinked="0"/>
        <c:majorTickMark val="out"/>
        <c:minorTickMark val="none"/>
        <c:tickLblPos val="nextTo"/>
        <c:spPr>
          <a:ln w="31750"/>
        </c:spPr>
        <c:txPr>
          <a:bodyPr/>
          <a:lstStyle/>
          <a:p>
            <a:pPr>
              <a:defRPr sz="1200" baseline="0"/>
            </a:pPr>
            <a:endParaRPr lang="en-US"/>
          </a:p>
        </c:txPr>
        <c:crossAx val="2094846600"/>
        <c:crosses val="autoZero"/>
        <c:crossBetween val="midCat"/>
        <c:majorUnit val="0.5"/>
        <c:minorUnit val="0.04"/>
      </c:valAx>
    </c:plotArea>
    <c:plotVisOnly val="1"/>
    <c:dispBlanksAs val="gap"/>
    <c:showDLblsOverMax val="0"/>
  </c:chart>
  <c:txPr>
    <a:bodyPr/>
    <a:lstStyle/>
    <a:p>
      <a:pPr>
        <a:defRPr sz="1400" b="1">
          <a:latin typeface="Times New Roman"/>
          <a:cs typeface="Times New Roman"/>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9.2061583941213207E-2"/>
          <c:y val="0.10708102957426824"/>
          <c:w val="0.80103326369918049"/>
          <c:h val="0.58973362372256655"/>
        </c:manualLayout>
      </c:layout>
      <c:scatterChart>
        <c:scatterStyle val="smoothMarker"/>
        <c:varyColors val="0"/>
        <c:ser>
          <c:idx val="0"/>
          <c:order val="0"/>
          <c:spPr>
            <a:ln>
              <a:solidFill>
                <a:schemeClr val="accent2"/>
              </a:solidFill>
            </a:ln>
          </c:spPr>
          <c:marker>
            <c:symbol val="none"/>
          </c:marker>
          <c:xVal>
            <c:numRef>
              <c:f>Sheet1!$C$2:$C$202</c:f>
              <c:numCache>
                <c:formatCode>General</c:formatCode>
                <c:ptCount val="201"/>
                <c:pt idx="0">
                  <c:v>-0.5</c:v>
                </c:pt>
                <c:pt idx="1">
                  <c:v>-0.49</c:v>
                </c:pt>
                <c:pt idx="2">
                  <c:v>-0.48</c:v>
                </c:pt>
                <c:pt idx="3">
                  <c:v>-0.47</c:v>
                </c:pt>
                <c:pt idx="4">
                  <c:v>-0.46</c:v>
                </c:pt>
                <c:pt idx="5">
                  <c:v>-0.45</c:v>
                </c:pt>
                <c:pt idx="6">
                  <c:v>-0.44</c:v>
                </c:pt>
                <c:pt idx="7">
                  <c:v>-0.43</c:v>
                </c:pt>
                <c:pt idx="8">
                  <c:v>-0.42</c:v>
                </c:pt>
                <c:pt idx="9">
                  <c:v>-0.41</c:v>
                </c:pt>
                <c:pt idx="10">
                  <c:v>-0.4</c:v>
                </c:pt>
                <c:pt idx="11">
                  <c:v>-0.39</c:v>
                </c:pt>
                <c:pt idx="12">
                  <c:v>-0.38</c:v>
                </c:pt>
                <c:pt idx="13">
                  <c:v>-0.37</c:v>
                </c:pt>
                <c:pt idx="14">
                  <c:v>-0.36</c:v>
                </c:pt>
                <c:pt idx="15">
                  <c:v>-0.35</c:v>
                </c:pt>
                <c:pt idx="16">
                  <c:v>-0.34</c:v>
                </c:pt>
                <c:pt idx="17">
                  <c:v>-0.33</c:v>
                </c:pt>
                <c:pt idx="18">
                  <c:v>-0.32</c:v>
                </c:pt>
                <c:pt idx="19">
                  <c:v>-0.31</c:v>
                </c:pt>
                <c:pt idx="20">
                  <c:v>-0.3</c:v>
                </c:pt>
                <c:pt idx="21">
                  <c:v>-0.28999999999999998</c:v>
                </c:pt>
                <c:pt idx="22">
                  <c:v>-0.28000000000000003</c:v>
                </c:pt>
                <c:pt idx="23">
                  <c:v>-0.27</c:v>
                </c:pt>
                <c:pt idx="24">
                  <c:v>-0.26</c:v>
                </c:pt>
                <c:pt idx="25">
                  <c:v>-0.25</c:v>
                </c:pt>
                <c:pt idx="26">
                  <c:v>-0.24</c:v>
                </c:pt>
                <c:pt idx="27">
                  <c:v>-0.23</c:v>
                </c:pt>
                <c:pt idx="28">
                  <c:v>-0.22</c:v>
                </c:pt>
                <c:pt idx="29">
                  <c:v>-0.21</c:v>
                </c:pt>
                <c:pt idx="30">
                  <c:v>-0.2</c:v>
                </c:pt>
                <c:pt idx="31">
                  <c:v>-0.19</c:v>
                </c:pt>
                <c:pt idx="32">
                  <c:v>-0.18</c:v>
                </c:pt>
                <c:pt idx="33">
                  <c:v>-0.17</c:v>
                </c:pt>
                <c:pt idx="34">
                  <c:v>-0.16</c:v>
                </c:pt>
                <c:pt idx="35">
                  <c:v>-0.15</c:v>
                </c:pt>
                <c:pt idx="36">
                  <c:v>-0.14000000000000001</c:v>
                </c:pt>
                <c:pt idx="37">
                  <c:v>-0.13</c:v>
                </c:pt>
                <c:pt idx="38">
                  <c:v>-0.12</c:v>
                </c:pt>
                <c:pt idx="39">
                  <c:v>-0.11</c:v>
                </c:pt>
                <c:pt idx="40">
                  <c:v>-0.1</c:v>
                </c:pt>
                <c:pt idx="41">
                  <c:v>-0.09</c:v>
                </c:pt>
                <c:pt idx="42">
                  <c:v>-0.08</c:v>
                </c:pt>
                <c:pt idx="43">
                  <c:v>-7.0000000000000007E-2</c:v>
                </c:pt>
                <c:pt idx="44">
                  <c:v>-0.06</c:v>
                </c:pt>
                <c:pt idx="45">
                  <c:v>-0.05</c:v>
                </c:pt>
                <c:pt idx="46">
                  <c:v>-0.04</c:v>
                </c:pt>
                <c:pt idx="47">
                  <c:v>-0.03</c:v>
                </c:pt>
                <c:pt idx="48">
                  <c:v>-0.02</c:v>
                </c:pt>
                <c:pt idx="49">
                  <c:v>-0.01</c:v>
                </c:pt>
                <c:pt idx="50">
                  <c:v>0</c:v>
                </c:pt>
                <c:pt idx="51">
                  <c:v>0.01</c:v>
                </c:pt>
                <c:pt idx="52">
                  <c:v>0.02</c:v>
                </c:pt>
                <c:pt idx="53">
                  <c:v>0.03</c:v>
                </c:pt>
                <c:pt idx="54">
                  <c:v>0.04</c:v>
                </c:pt>
                <c:pt idx="55">
                  <c:v>0.05</c:v>
                </c:pt>
                <c:pt idx="56">
                  <c:v>6.0000000000000102E-2</c:v>
                </c:pt>
                <c:pt idx="57">
                  <c:v>7.0000000000001006E-2</c:v>
                </c:pt>
                <c:pt idx="58">
                  <c:v>8.0000000000001001E-2</c:v>
                </c:pt>
                <c:pt idx="59">
                  <c:v>9.0000000000000996E-2</c:v>
                </c:pt>
                <c:pt idx="60">
                  <c:v>0.100000000000001</c:v>
                </c:pt>
                <c:pt idx="61">
                  <c:v>0.110000000000001</c:v>
                </c:pt>
                <c:pt idx="62">
                  <c:v>0.12000000000000099</c:v>
                </c:pt>
                <c:pt idx="63">
                  <c:v>0.130000000000001</c:v>
                </c:pt>
                <c:pt idx="64">
                  <c:v>0.14000000000000101</c:v>
                </c:pt>
                <c:pt idx="65">
                  <c:v>0.15000000000000099</c:v>
                </c:pt>
                <c:pt idx="66">
                  <c:v>0.160000000000001</c:v>
                </c:pt>
                <c:pt idx="67">
                  <c:v>0.17000000000000101</c:v>
                </c:pt>
                <c:pt idx="68">
                  <c:v>0.18000000000000099</c:v>
                </c:pt>
                <c:pt idx="69">
                  <c:v>0.190000000000001</c:v>
                </c:pt>
                <c:pt idx="70">
                  <c:v>0.20000000000000101</c:v>
                </c:pt>
                <c:pt idx="71">
                  <c:v>0.21000000000000099</c:v>
                </c:pt>
                <c:pt idx="72">
                  <c:v>0.220000000000001</c:v>
                </c:pt>
                <c:pt idx="73">
                  <c:v>0.23000000000000101</c:v>
                </c:pt>
                <c:pt idx="74">
                  <c:v>0.24000000000000099</c:v>
                </c:pt>
                <c:pt idx="75">
                  <c:v>0.250000000000001</c:v>
                </c:pt>
                <c:pt idx="76">
                  <c:v>0.26000000000000101</c:v>
                </c:pt>
                <c:pt idx="77">
                  <c:v>0.27000000000000102</c:v>
                </c:pt>
                <c:pt idx="78">
                  <c:v>0.28000000000000103</c:v>
                </c:pt>
                <c:pt idx="79">
                  <c:v>0.29000000000000098</c:v>
                </c:pt>
                <c:pt idx="80">
                  <c:v>0.30000000000000099</c:v>
                </c:pt>
                <c:pt idx="81">
                  <c:v>0.310000000000001</c:v>
                </c:pt>
                <c:pt idx="82">
                  <c:v>0.32000000000000101</c:v>
                </c:pt>
                <c:pt idx="83">
                  <c:v>0.33000000000000101</c:v>
                </c:pt>
                <c:pt idx="84">
                  <c:v>0.34000000000000102</c:v>
                </c:pt>
                <c:pt idx="85">
                  <c:v>0.35000000000000098</c:v>
                </c:pt>
                <c:pt idx="86">
                  <c:v>0.36000000000000099</c:v>
                </c:pt>
                <c:pt idx="87">
                  <c:v>0.37000000000000099</c:v>
                </c:pt>
                <c:pt idx="88">
                  <c:v>0.380000000000001</c:v>
                </c:pt>
                <c:pt idx="89">
                  <c:v>0.39000000000000101</c:v>
                </c:pt>
                <c:pt idx="90">
                  <c:v>0.40000000000000102</c:v>
                </c:pt>
                <c:pt idx="91">
                  <c:v>0.41000000000000097</c:v>
                </c:pt>
                <c:pt idx="92">
                  <c:v>0.42000000000000098</c:v>
                </c:pt>
                <c:pt idx="93">
                  <c:v>0.43000000000000099</c:v>
                </c:pt>
                <c:pt idx="94">
                  <c:v>0.440000000000001</c:v>
                </c:pt>
                <c:pt idx="95">
                  <c:v>0.45000000000000101</c:v>
                </c:pt>
                <c:pt idx="96">
                  <c:v>0.46000000000000102</c:v>
                </c:pt>
                <c:pt idx="97">
                  <c:v>0.47000000000000097</c:v>
                </c:pt>
                <c:pt idx="98">
                  <c:v>0.48000000000000098</c:v>
                </c:pt>
                <c:pt idx="99">
                  <c:v>0.49000000000000099</c:v>
                </c:pt>
                <c:pt idx="100">
                  <c:v>0.5</c:v>
                </c:pt>
                <c:pt idx="101">
                  <c:v>0.51</c:v>
                </c:pt>
                <c:pt idx="102">
                  <c:v>0.52</c:v>
                </c:pt>
                <c:pt idx="103">
                  <c:v>0.53</c:v>
                </c:pt>
                <c:pt idx="104">
                  <c:v>0.54</c:v>
                </c:pt>
                <c:pt idx="105">
                  <c:v>0.55000000000000004</c:v>
                </c:pt>
                <c:pt idx="106">
                  <c:v>0.56000000000000005</c:v>
                </c:pt>
                <c:pt idx="107">
                  <c:v>0.56999999999999995</c:v>
                </c:pt>
                <c:pt idx="108">
                  <c:v>0.57999999999999996</c:v>
                </c:pt>
                <c:pt idx="109">
                  <c:v>0.59</c:v>
                </c:pt>
                <c:pt idx="110">
                  <c:v>0.6</c:v>
                </c:pt>
                <c:pt idx="111">
                  <c:v>0.61</c:v>
                </c:pt>
                <c:pt idx="112">
                  <c:v>0.62</c:v>
                </c:pt>
                <c:pt idx="113">
                  <c:v>0.63</c:v>
                </c:pt>
                <c:pt idx="114">
                  <c:v>0.64</c:v>
                </c:pt>
                <c:pt idx="115">
                  <c:v>0.65</c:v>
                </c:pt>
                <c:pt idx="116">
                  <c:v>0.66</c:v>
                </c:pt>
                <c:pt idx="117">
                  <c:v>0.67</c:v>
                </c:pt>
                <c:pt idx="118">
                  <c:v>0.68</c:v>
                </c:pt>
                <c:pt idx="119">
                  <c:v>0.69</c:v>
                </c:pt>
                <c:pt idx="120">
                  <c:v>0.7</c:v>
                </c:pt>
                <c:pt idx="121">
                  <c:v>0.71</c:v>
                </c:pt>
                <c:pt idx="122">
                  <c:v>0.72</c:v>
                </c:pt>
                <c:pt idx="123">
                  <c:v>0.73</c:v>
                </c:pt>
                <c:pt idx="124">
                  <c:v>0.74</c:v>
                </c:pt>
                <c:pt idx="125">
                  <c:v>0.75</c:v>
                </c:pt>
                <c:pt idx="126">
                  <c:v>0.76</c:v>
                </c:pt>
                <c:pt idx="127">
                  <c:v>0.77</c:v>
                </c:pt>
                <c:pt idx="128">
                  <c:v>0.78</c:v>
                </c:pt>
                <c:pt idx="129">
                  <c:v>0.79</c:v>
                </c:pt>
                <c:pt idx="130">
                  <c:v>0.8</c:v>
                </c:pt>
                <c:pt idx="131">
                  <c:v>0.81</c:v>
                </c:pt>
                <c:pt idx="132">
                  <c:v>0.82</c:v>
                </c:pt>
                <c:pt idx="133">
                  <c:v>0.83</c:v>
                </c:pt>
                <c:pt idx="134">
                  <c:v>0.84</c:v>
                </c:pt>
                <c:pt idx="135">
                  <c:v>0.85</c:v>
                </c:pt>
                <c:pt idx="136">
                  <c:v>0.86</c:v>
                </c:pt>
                <c:pt idx="137">
                  <c:v>0.87</c:v>
                </c:pt>
                <c:pt idx="138">
                  <c:v>0.88</c:v>
                </c:pt>
                <c:pt idx="139">
                  <c:v>0.89</c:v>
                </c:pt>
                <c:pt idx="140">
                  <c:v>0.9</c:v>
                </c:pt>
                <c:pt idx="141">
                  <c:v>0.91</c:v>
                </c:pt>
                <c:pt idx="142">
                  <c:v>0.92</c:v>
                </c:pt>
                <c:pt idx="143">
                  <c:v>0.93</c:v>
                </c:pt>
                <c:pt idx="144">
                  <c:v>0.94</c:v>
                </c:pt>
                <c:pt idx="145">
                  <c:v>0.95</c:v>
                </c:pt>
                <c:pt idx="146">
                  <c:v>0.96</c:v>
                </c:pt>
                <c:pt idx="147">
                  <c:v>0.97</c:v>
                </c:pt>
                <c:pt idx="148">
                  <c:v>0.98</c:v>
                </c:pt>
                <c:pt idx="149">
                  <c:v>0.99</c:v>
                </c:pt>
                <c:pt idx="150">
                  <c:v>1</c:v>
                </c:pt>
                <c:pt idx="151">
                  <c:v>1.01</c:v>
                </c:pt>
                <c:pt idx="152">
                  <c:v>1.02</c:v>
                </c:pt>
                <c:pt idx="153">
                  <c:v>1.03</c:v>
                </c:pt>
                <c:pt idx="154">
                  <c:v>1.04</c:v>
                </c:pt>
                <c:pt idx="155">
                  <c:v>1.05</c:v>
                </c:pt>
                <c:pt idx="156">
                  <c:v>1.06</c:v>
                </c:pt>
                <c:pt idx="157">
                  <c:v>1.07</c:v>
                </c:pt>
                <c:pt idx="158">
                  <c:v>1.08</c:v>
                </c:pt>
                <c:pt idx="159">
                  <c:v>1.0900000000000001</c:v>
                </c:pt>
                <c:pt idx="160">
                  <c:v>1.1000000000000001</c:v>
                </c:pt>
                <c:pt idx="161">
                  <c:v>1.1100000000000001</c:v>
                </c:pt>
                <c:pt idx="162">
                  <c:v>1.1200000000000001</c:v>
                </c:pt>
                <c:pt idx="163">
                  <c:v>1.1299999999999999</c:v>
                </c:pt>
                <c:pt idx="164">
                  <c:v>1.1399999999999999</c:v>
                </c:pt>
                <c:pt idx="165">
                  <c:v>1.1499999999999999</c:v>
                </c:pt>
                <c:pt idx="166">
                  <c:v>1.1599999999999999</c:v>
                </c:pt>
                <c:pt idx="167">
                  <c:v>1.17</c:v>
                </c:pt>
                <c:pt idx="168">
                  <c:v>1.18</c:v>
                </c:pt>
                <c:pt idx="169">
                  <c:v>1.19</c:v>
                </c:pt>
                <c:pt idx="170">
                  <c:v>1.2</c:v>
                </c:pt>
                <c:pt idx="171">
                  <c:v>1.21</c:v>
                </c:pt>
                <c:pt idx="172">
                  <c:v>1.22</c:v>
                </c:pt>
                <c:pt idx="173">
                  <c:v>1.23</c:v>
                </c:pt>
                <c:pt idx="174">
                  <c:v>1.24</c:v>
                </c:pt>
                <c:pt idx="175">
                  <c:v>1.25</c:v>
                </c:pt>
                <c:pt idx="176">
                  <c:v>1.26</c:v>
                </c:pt>
                <c:pt idx="177">
                  <c:v>1.27</c:v>
                </c:pt>
                <c:pt idx="178">
                  <c:v>1.28</c:v>
                </c:pt>
                <c:pt idx="179">
                  <c:v>1.29</c:v>
                </c:pt>
                <c:pt idx="180">
                  <c:v>1.3</c:v>
                </c:pt>
                <c:pt idx="181">
                  <c:v>1.31</c:v>
                </c:pt>
                <c:pt idx="182">
                  <c:v>1.32</c:v>
                </c:pt>
                <c:pt idx="183">
                  <c:v>1.33</c:v>
                </c:pt>
                <c:pt idx="184">
                  <c:v>1.34</c:v>
                </c:pt>
                <c:pt idx="185">
                  <c:v>1.35</c:v>
                </c:pt>
                <c:pt idx="186">
                  <c:v>1.36</c:v>
                </c:pt>
                <c:pt idx="187">
                  <c:v>1.37</c:v>
                </c:pt>
                <c:pt idx="188">
                  <c:v>1.38</c:v>
                </c:pt>
                <c:pt idx="189">
                  <c:v>1.39</c:v>
                </c:pt>
                <c:pt idx="190">
                  <c:v>1.4</c:v>
                </c:pt>
                <c:pt idx="191">
                  <c:v>1.41</c:v>
                </c:pt>
                <c:pt idx="192">
                  <c:v>1.42</c:v>
                </c:pt>
                <c:pt idx="193">
                  <c:v>1.43</c:v>
                </c:pt>
                <c:pt idx="194">
                  <c:v>1.44</c:v>
                </c:pt>
                <c:pt idx="195">
                  <c:v>1.45</c:v>
                </c:pt>
                <c:pt idx="196">
                  <c:v>1.46</c:v>
                </c:pt>
                <c:pt idx="197">
                  <c:v>1.47</c:v>
                </c:pt>
                <c:pt idx="198">
                  <c:v>1.48</c:v>
                </c:pt>
                <c:pt idx="199">
                  <c:v>1.49</c:v>
                </c:pt>
                <c:pt idx="200">
                  <c:v>1.5</c:v>
                </c:pt>
              </c:numCache>
            </c:numRef>
          </c:xVal>
          <c:yVal>
            <c:numRef>
              <c:f>Sheet1!$D$2:$D$202</c:f>
              <c:numCache>
                <c:formatCode>General</c:formatCode>
                <c:ptCount val="201"/>
                <c:pt idx="0">
                  <c:v>1.125</c:v>
                </c:pt>
                <c:pt idx="1">
                  <c:v>1.0660920199999999</c:v>
                </c:pt>
                <c:pt idx="2">
                  <c:v>1.0093363200000001</c:v>
                </c:pt>
                <c:pt idx="3">
                  <c:v>0.95468562000000001</c:v>
                </c:pt>
                <c:pt idx="4">
                  <c:v>0.90209311999999997</c:v>
                </c:pt>
                <c:pt idx="5">
                  <c:v>0.85151250000000001</c:v>
                </c:pt>
                <c:pt idx="6">
                  <c:v>0.80289792000000004</c:v>
                </c:pt>
                <c:pt idx="7">
                  <c:v>0.75620401999999998</c:v>
                </c:pt>
                <c:pt idx="8">
                  <c:v>0.71138592</c:v>
                </c:pt>
                <c:pt idx="9">
                  <c:v>0.66839921999999996</c:v>
                </c:pt>
                <c:pt idx="10">
                  <c:v>0.62719999999999998</c:v>
                </c:pt>
                <c:pt idx="11">
                  <c:v>0.58774481999999995</c:v>
                </c:pt>
                <c:pt idx="12">
                  <c:v>0.54999072000000004</c:v>
                </c:pt>
                <c:pt idx="13">
                  <c:v>0.51389521999999999</c:v>
                </c:pt>
                <c:pt idx="14">
                  <c:v>0.47941632000000001</c:v>
                </c:pt>
                <c:pt idx="15">
                  <c:v>0.44651249999999998</c:v>
                </c:pt>
                <c:pt idx="16">
                  <c:v>0.41514272000000002</c:v>
                </c:pt>
                <c:pt idx="17">
                  <c:v>0.38526642</c:v>
                </c:pt>
                <c:pt idx="18">
                  <c:v>0.35684352000000003</c:v>
                </c:pt>
                <c:pt idx="19">
                  <c:v>0.32983442000000002</c:v>
                </c:pt>
                <c:pt idx="20">
                  <c:v>0.30420000000000003</c:v>
                </c:pt>
                <c:pt idx="21">
                  <c:v>0.27990162000000002</c:v>
                </c:pt>
                <c:pt idx="22">
                  <c:v>0.25690111999999998</c:v>
                </c:pt>
                <c:pt idx="23">
                  <c:v>0.23516081999999999</c:v>
                </c:pt>
                <c:pt idx="24">
                  <c:v>0.21464352</c:v>
                </c:pt>
                <c:pt idx="25">
                  <c:v>0.1953125</c:v>
                </c:pt>
                <c:pt idx="26">
                  <c:v>0.17713151999999999</c:v>
                </c:pt>
                <c:pt idx="27">
                  <c:v>0.16006482</c:v>
                </c:pt>
                <c:pt idx="28">
                  <c:v>0.14407712</c:v>
                </c:pt>
                <c:pt idx="29">
                  <c:v>0.12913362</c:v>
                </c:pt>
                <c:pt idx="30">
                  <c:v>0.1152</c:v>
                </c:pt>
                <c:pt idx="31">
                  <c:v>0.10224242</c:v>
                </c:pt>
                <c:pt idx="32">
                  <c:v>9.0227520000000005E-2</c:v>
                </c:pt>
                <c:pt idx="33">
                  <c:v>7.9122419999999999E-2</c:v>
                </c:pt>
                <c:pt idx="34">
                  <c:v>6.8894720000000007E-2</c:v>
                </c:pt>
                <c:pt idx="35">
                  <c:v>5.9512500000000003E-2</c:v>
                </c:pt>
                <c:pt idx="36">
                  <c:v>5.0944320000000001E-2</c:v>
                </c:pt>
                <c:pt idx="37">
                  <c:v>4.3159219999999998E-2</c:v>
                </c:pt>
                <c:pt idx="38">
                  <c:v>3.6126720000000001E-2</c:v>
                </c:pt>
                <c:pt idx="39">
                  <c:v>2.9816820000000001E-2</c:v>
                </c:pt>
                <c:pt idx="40">
                  <c:v>2.4199999999999999E-2</c:v>
                </c:pt>
                <c:pt idx="41">
                  <c:v>1.9247219999999999E-2</c:v>
                </c:pt>
                <c:pt idx="42">
                  <c:v>1.4929919999999999E-2</c:v>
                </c:pt>
                <c:pt idx="43">
                  <c:v>1.1220020000000001E-2</c:v>
                </c:pt>
                <c:pt idx="44">
                  <c:v>8.0899200000000004E-3</c:v>
                </c:pt>
                <c:pt idx="45">
                  <c:v>5.5125E-3</c:v>
                </c:pt>
                <c:pt idx="46">
                  <c:v>3.4611199999999998E-3</c:v>
                </c:pt>
                <c:pt idx="47">
                  <c:v>1.9096199999999999E-3</c:v>
                </c:pt>
                <c:pt idx="48">
                  <c:v>8.3232E-4</c:v>
                </c:pt>
                <c:pt idx="49">
                  <c:v>2.0401999999999999E-4</c:v>
                </c:pt>
                <c:pt idx="50">
                  <c:v>0</c:v>
                </c:pt>
                <c:pt idx="51">
                  <c:v>1.9602000000000001E-4</c:v>
                </c:pt>
                <c:pt idx="52">
                  <c:v>7.6831999999999996E-4</c:v>
                </c:pt>
                <c:pt idx="53">
                  <c:v>1.6936200000000001E-3</c:v>
                </c:pt>
                <c:pt idx="54">
                  <c:v>2.94912E-3</c:v>
                </c:pt>
                <c:pt idx="55">
                  <c:v>4.5125E-3</c:v>
                </c:pt>
                <c:pt idx="56">
                  <c:v>6.36192000000002E-3</c:v>
                </c:pt>
                <c:pt idx="57">
                  <c:v>8.4760200000002194E-3</c:v>
                </c:pt>
                <c:pt idx="58">
                  <c:v>1.08339200000002E-2</c:v>
                </c:pt>
                <c:pt idx="59">
                  <c:v>1.34152200000003E-2</c:v>
                </c:pt>
                <c:pt idx="60">
                  <c:v>1.6200000000000301E-2</c:v>
                </c:pt>
                <c:pt idx="61">
                  <c:v>1.9168820000000301E-2</c:v>
                </c:pt>
                <c:pt idx="62">
                  <c:v>2.23027200000003E-2</c:v>
                </c:pt>
                <c:pt idx="63">
                  <c:v>2.5583220000000299E-2</c:v>
                </c:pt>
                <c:pt idx="64">
                  <c:v>2.89923200000003E-2</c:v>
                </c:pt>
                <c:pt idx="65">
                  <c:v>3.2512500000000298E-2</c:v>
                </c:pt>
                <c:pt idx="66">
                  <c:v>3.6126720000000397E-2</c:v>
                </c:pt>
                <c:pt idx="67">
                  <c:v>3.9818420000000403E-2</c:v>
                </c:pt>
                <c:pt idx="68">
                  <c:v>4.3571520000000398E-2</c:v>
                </c:pt>
                <c:pt idx="69">
                  <c:v>4.7370420000000399E-2</c:v>
                </c:pt>
                <c:pt idx="70">
                  <c:v>5.1200000000000398E-2</c:v>
                </c:pt>
                <c:pt idx="71">
                  <c:v>5.5045620000000399E-2</c:v>
                </c:pt>
                <c:pt idx="72">
                  <c:v>5.8893120000000403E-2</c:v>
                </c:pt>
                <c:pt idx="73">
                  <c:v>6.2728820000000393E-2</c:v>
                </c:pt>
                <c:pt idx="74">
                  <c:v>6.6539520000000393E-2</c:v>
                </c:pt>
                <c:pt idx="75">
                  <c:v>7.0312500000000402E-2</c:v>
                </c:pt>
                <c:pt idx="76">
                  <c:v>7.4035520000000396E-2</c:v>
                </c:pt>
                <c:pt idx="77">
                  <c:v>7.7696820000000402E-2</c:v>
                </c:pt>
                <c:pt idx="78">
                  <c:v>8.1285120000000405E-2</c:v>
                </c:pt>
                <c:pt idx="79">
                  <c:v>8.4789620000000301E-2</c:v>
                </c:pt>
                <c:pt idx="80">
                  <c:v>8.8200000000000306E-2</c:v>
                </c:pt>
                <c:pt idx="81">
                  <c:v>9.1506420000000296E-2</c:v>
                </c:pt>
                <c:pt idx="82">
                  <c:v>9.4699520000000301E-2</c:v>
                </c:pt>
                <c:pt idx="83">
                  <c:v>9.7770420000000302E-2</c:v>
                </c:pt>
                <c:pt idx="84">
                  <c:v>0.10071072</c:v>
                </c:pt>
                <c:pt idx="85">
                  <c:v>0.10351249999999999</c:v>
                </c:pt>
                <c:pt idx="86">
                  <c:v>0.10616832</c:v>
                </c:pt>
                <c:pt idx="87">
                  <c:v>0.10867122</c:v>
                </c:pt>
                <c:pt idx="88">
                  <c:v>0.11101472</c:v>
                </c:pt>
                <c:pt idx="89">
                  <c:v>0.11319282</c:v>
                </c:pt>
                <c:pt idx="90">
                  <c:v>0.1152</c:v>
                </c:pt>
                <c:pt idx="91">
                  <c:v>0.11703122000000001</c:v>
                </c:pt>
                <c:pt idx="92">
                  <c:v>0.11868192</c:v>
                </c:pt>
                <c:pt idx="93">
                  <c:v>0.12014801999999999</c:v>
                </c:pt>
                <c:pt idx="94">
                  <c:v>0.12142592000000001</c:v>
                </c:pt>
                <c:pt idx="95">
                  <c:v>0.1225125</c:v>
                </c:pt>
                <c:pt idx="96">
                  <c:v>0.12340511999999999</c:v>
                </c:pt>
                <c:pt idx="97">
                  <c:v>0.12410162</c:v>
                </c:pt>
                <c:pt idx="98">
                  <c:v>0.12460032</c:v>
                </c:pt>
                <c:pt idx="99">
                  <c:v>0.12490002</c:v>
                </c:pt>
                <c:pt idx="100">
                  <c:v>0.125</c:v>
                </c:pt>
                <c:pt idx="101">
                  <c:v>0.12490002</c:v>
                </c:pt>
                <c:pt idx="102">
                  <c:v>0.12460032</c:v>
                </c:pt>
                <c:pt idx="103">
                  <c:v>0.12410162</c:v>
                </c:pt>
                <c:pt idx="104">
                  <c:v>0.12340511999999999</c:v>
                </c:pt>
                <c:pt idx="105">
                  <c:v>0.1225125</c:v>
                </c:pt>
                <c:pt idx="106">
                  <c:v>0.12142592000000001</c:v>
                </c:pt>
                <c:pt idx="107">
                  <c:v>0.12014801999999999</c:v>
                </c:pt>
                <c:pt idx="108">
                  <c:v>0.11868192</c:v>
                </c:pt>
                <c:pt idx="109">
                  <c:v>0.11703122000000001</c:v>
                </c:pt>
                <c:pt idx="110">
                  <c:v>0.1152</c:v>
                </c:pt>
                <c:pt idx="111">
                  <c:v>0.11319282</c:v>
                </c:pt>
                <c:pt idx="112">
                  <c:v>0.11101472</c:v>
                </c:pt>
                <c:pt idx="113">
                  <c:v>0.10867122</c:v>
                </c:pt>
                <c:pt idx="114">
                  <c:v>0.10616832</c:v>
                </c:pt>
                <c:pt idx="115">
                  <c:v>0.10351249999999999</c:v>
                </c:pt>
                <c:pt idx="116">
                  <c:v>0.10071072</c:v>
                </c:pt>
                <c:pt idx="117">
                  <c:v>9.7770419999999997E-2</c:v>
                </c:pt>
                <c:pt idx="118">
                  <c:v>9.4699519999999995E-2</c:v>
                </c:pt>
                <c:pt idx="119">
                  <c:v>9.1506420000000005E-2</c:v>
                </c:pt>
                <c:pt idx="120">
                  <c:v>8.8200000000000001E-2</c:v>
                </c:pt>
                <c:pt idx="121">
                  <c:v>8.4789619999999996E-2</c:v>
                </c:pt>
                <c:pt idx="122">
                  <c:v>8.1285120000000002E-2</c:v>
                </c:pt>
                <c:pt idx="123">
                  <c:v>7.769682E-2</c:v>
                </c:pt>
                <c:pt idx="124">
                  <c:v>7.4035519999999994E-2</c:v>
                </c:pt>
                <c:pt idx="125">
                  <c:v>7.03125E-2</c:v>
                </c:pt>
                <c:pt idx="126">
                  <c:v>6.6539520000000005E-2</c:v>
                </c:pt>
                <c:pt idx="127">
                  <c:v>6.2728820000000005E-2</c:v>
                </c:pt>
                <c:pt idx="128">
                  <c:v>5.889312E-2</c:v>
                </c:pt>
                <c:pt idx="129">
                  <c:v>5.5045620000000003E-2</c:v>
                </c:pt>
                <c:pt idx="130">
                  <c:v>5.1200000000000002E-2</c:v>
                </c:pt>
                <c:pt idx="131">
                  <c:v>4.7370420000000003E-2</c:v>
                </c:pt>
                <c:pt idx="132">
                  <c:v>4.3571520000000002E-2</c:v>
                </c:pt>
                <c:pt idx="133">
                  <c:v>3.981842E-2</c:v>
                </c:pt>
                <c:pt idx="134">
                  <c:v>3.6126720000000001E-2</c:v>
                </c:pt>
                <c:pt idx="135">
                  <c:v>3.25125E-2</c:v>
                </c:pt>
                <c:pt idx="136">
                  <c:v>2.8992319999999999E-2</c:v>
                </c:pt>
                <c:pt idx="137">
                  <c:v>2.558322E-2</c:v>
                </c:pt>
                <c:pt idx="138">
                  <c:v>2.2302720000000002E-2</c:v>
                </c:pt>
                <c:pt idx="139">
                  <c:v>1.916882E-2</c:v>
                </c:pt>
                <c:pt idx="140">
                  <c:v>1.6199999999999999E-2</c:v>
                </c:pt>
                <c:pt idx="141">
                  <c:v>1.341522E-2</c:v>
                </c:pt>
                <c:pt idx="142">
                  <c:v>1.083392E-2</c:v>
                </c:pt>
                <c:pt idx="143">
                  <c:v>8.4760199999999904E-3</c:v>
                </c:pt>
                <c:pt idx="144">
                  <c:v>6.3619200000000096E-3</c:v>
                </c:pt>
                <c:pt idx="145">
                  <c:v>4.5125000000000104E-3</c:v>
                </c:pt>
                <c:pt idx="146">
                  <c:v>2.94912E-3</c:v>
                </c:pt>
                <c:pt idx="147">
                  <c:v>1.6936200000000001E-3</c:v>
                </c:pt>
                <c:pt idx="148">
                  <c:v>7.6832000000000105E-4</c:v>
                </c:pt>
                <c:pt idx="149">
                  <c:v>1.9602000000000001E-4</c:v>
                </c:pt>
                <c:pt idx="150">
                  <c:v>0</c:v>
                </c:pt>
                <c:pt idx="151">
                  <c:v>2.0401999999999999E-4</c:v>
                </c:pt>
                <c:pt idx="152">
                  <c:v>8.3232000000000098E-4</c:v>
                </c:pt>
                <c:pt idx="153">
                  <c:v>1.9096199999999999E-3</c:v>
                </c:pt>
                <c:pt idx="154">
                  <c:v>3.4611200000000098E-3</c:v>
                </c:pt>
                <c:pt idx="155">
                  <c:v>5.5125000000000096E-3</c:v>
                </c:pt>
                <c:pt idx="156">
                  <c:v>8.0899200000000109E-3</c:v>
                </c:pt>
                <c:pt idx="157">
                  <c:v>1.1220020000000001E-2</c:v>
                </c:pt>
                <c:pt idx="158">
                  <c:v>1.4929919999999999E-2</c:v>
                </c:pt>
                <c:pt idx="159">
                  <c:v>1.9247219999999999E-2</c:v>
                </c:pt>
                <c:pt idx="160">
                  <c:v>2.4199999999999999E-2</c:v>
                </c:pt>
                <c:pt idx="161">
                  <c:v>2.9816820000000101E-2</c:v>
                </c:pt>
                <c:pt idx="162">
                  <c:v>3.6126720000000098E-2</c:v>
                </c:pt>
                <c:pt idx="163">
                  <c:v>4.3159219999999901E-2</c:v>
                </c:pt>
                <c:pt idx="164">
                  <c:v>5.0944319999999897E-2</c:v>
                </c:pt>
                <c:pt idx="165">
                  <c:v>5.9512499999999899E-2</c:v>
                </c:pt>
                <c:pt idx="166">
                  <c:v>6.8894719999999895E-2</c:v>
                </c:pt>
                <c:pt idx="167">
                  <c:v>7.9122419999999902E-2</c:v>
                </c:pt>
                <c:pt idx="168">
                  <c:v>9.0227519999999894E-2</c:v>
                </c:pt>
                <c:pt idx="169">
                  <c:v>0.10224242</c:v>
                </c:pt>
                <c:pt idx="170">
                  <c:v>0.1152</c:v>
                </c:pt>
                <c:pt idx="171">
                  <c:v>0.12913362</c:v>
                </c:pt>
                <c:pt idx="172">
                  <c:v>0.14407712</c:v>
                </c:pt>
                <c:pt idx="173">
                  <c:v>0.16006482</c:v>
                </c:pt>
                <c:pt idx="174">
                  <c:v>0.17713151999999999</c:v>
                </c:pt>
                <c:pt idx="175">
                  <c:v>0.1953125</c:v>
                </c:pt>
                <c:pt idx="176">
                  <c:v>0.21464352</c:v>
                </c:pt>
                <c:pt idx="177">
                  <c:v>0.23516081999999999</c:v>
                </c:pt>
                <c:pt idx="178">
                  <c:v>0.25690111999999998</c:v>
                </c:pt>
                <c:pt idx="179">
                  <c:v>0.27990162000000002</c:v>
                </c:pt>
                <c:pt idx="180">
                  <c:v>0.30420000000000003</c:v>
                </c:pt>
                <c:pt idx="181">
                  <c:v>0.32983442000000002</c:v>
                </c:pt>
                <c:pt idx="182">
                  <c:v>0.35684352000000003</c:v>
                </c:pt>
                <c:pt idx="183">
                  <c:v>0.38526642</c:v>
                </c:pt>
                <c:pt idx="184">
                  <c:v>0.41514272000000002</c:v>
                </c:pt>
                <c:pt idx="185">
                  <c:v>0.44651249999999998</c:v>
                </c:pt>
                <c:pt idx="186">
                  <c:v>0.47941632000000001</c:v>
                </c:pt>
                <c:pt idx="187">
                  <c:v>0.51389521999999999</c:v>
                </c:pt>
                <c:pt idx="188">
                  <c:v>0.54999072000000004</c:v>
                </c:pt>
                <c:pt idx="189">
                  <c:v>0.58774481999999995</c:v>
                </c:pt>
                <c:pt idx="190">
                  <c:v>0.62719999999999998</c:v>
                </c:pt>
                <c:pt idx="191">
                  <c:v>0.66839921999999996</c:v>
                </c:pt>
                <c:pt idx="192">
                  <c:v>0.71138592</c:v>
                </c:pt>
                <c:pt idx="193">
                  <c:v>0.75620401999999998</c:v>
                </c:pt>
                <c:pt idx="194">
                  <c:v>0.80289792000000004</c:v>
                </c:pt>
                <c:pt idx="195">
                  <c:v>0.85151250000000001</c:v>
                </c:pt>
                <c:pt idx="196">
                  <c:v>0.90209311999999997</c:v>
                </c:pt>
                <c:pt idx="197">
                  <c:v>0.95468562000000001</c:v>
                </c:pt>
                <c:pt idx="198">
                  <c:v>1.0093363200000001</c:v>
                </c:pt>
                <c:pt idx="199">
                  <c:v>1.0660920199999999</c:v>
                </c:pt>
                <c:pt idx="200">
                  <c:v>1.125</c:v>
                </c:pt>
              </c:numCache>
            </c:numRef>
          </c:yVal>
          <c:smooth val="1"/>
          <c:extLst>
            <c:ext xmlns:c16="http://schemas.microsoft.com/office/drawing/2014/chart" uri="{C3380CC4-5D6E-409C-BE32-E72D297353CC}">
              <c16:uniqueId val="{00000000-25A2-1F45-9DCC-88BBCA89F612}"/>
            </c:ext>
          </c:extLst>
        </c:ser>
        <c:dLbls>
          <c:showLegendKey val="0"/>
          <c:showVal val="0"/>
          <c:showCatName val="0"/>
          <c:showSerName val="0"/>
          <c:showPercent val="0"/>
          <c:showBubbleSize val="0"/>
        </c:dLbls>
        <c:axId val="2094846600"/>
        <c:axId val="2094849736"/>
      </c:scatterChart>
      <c:valAx>
        <c:axId val="2094846600"/>
        <c:scaling>
          <c:orientation val="minMax"/>
          <c:max val="1.5"/>
          <c:min val="-0.5"/>
        </c:scaling>
        <c:delete val="0"/>
        <c:axPos val="b"/>
        <c:numFmt formatCode="General" sourceLinked="0"/>
        <c:majorTickMark val="out"/>
        <c:minorTickMark val="none"/>
        <c:tickLblPos val="nextTo"/>
        <c:spPr>
          <a:ln w="31750"/>
        </c:spPr>
        <c:txPr>
          <a:bodyPr/>
          <a:lstStyle/>
          <a:p>
            <a:pPr>
              <a:defRPr sz="1200"/>
            </a:pPr>
            <a:endParaRPr lang="en-US"/>
          </a:p>
        </c:txPr>
        <c:crossAx val="2094849736"/>
        <c:crossesAt val="0"/>
        <c:crossBetween val="midCat"/>
      </c:valAx>
      <c:valAx>
        <c:axId val="2094849736"/>
        <c:scaling>
          <c:orientation val="minMax"/>
          <c:max val="0.5"/>
          <c:min val="0"/>
        </c:scaling>
        <c:delete val="0"/>
        <c:axPos val="l"/>
        <c:numFmt formatCode="General" sourceLinked="0"/>
        <c:majorTickMark val="out"/>
        <c:minorTickMark val="none"/>
        <c:tickLblPos val="nextTo"/>
        <c:spPr>
          <a:ln w="31750"/>
        </c:spPr>
        <c:txPr>
          <a:bodyPr/>
          <a:lstStyle/>
          <a:p>
            <a:pPr>
              <a:defRPr sz="1200" baseline="0"/>
            </a:pPr>
            <a:endParaRPr lang="en-US"/>
          </a:p>
        </c:txPr>
        <c:crossAx val="2094846600"/>
        <c:crosses val="autoZero"/>
        <c:crossBetween val="midCat"/>
        <c:majorUnit val="0.5"/>
        <c:minorUnit val="0.04"/>
      </c:valAx>
    </c:plotArea>
    <c:plotVisOnly val="1"/>
    <c:dispBlanksAs val="gap"/>
    <c:showDLblsOverMax val="0"/>
  </c:chart>
  <c:txPr>
    <a:bodyPr/>
    <a:lstStyle/>
    <a:p>
      <a:pPr>
        <a:defRPr sz="1400" b="1">
          <a:latin typeface="Times New Roman"/>
          <a:cs typeface="Times New Roman"/>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9.2061583941213207E-2"/>
          <c:y val="0.10708102957426824"/>
          <c:w val="0.80103326369918049"/>
          <c:h val="0.58973362372256655"/>
        </c:manualLayout>
      </c:layout>
      <c:scatterChart>
        <c:scatterStyle val="smoothMarker"/>
        <c:varyColors val="0"/>
        <c:ser>
          <c:idx val="0"/>
          <c:order val="0"/>
          <c:spPr>
            <a:ln>
              <a:solidFill>
                <a:schemeClr val="accent2"/>
              </a:solidFill>
            </a:ln>
          </c:spPr>
          <c:marker>
            <c:symbol val="none"/>
          </c:marker>
          <c:xVal>
            <c:numRef>
              <c:f>Sheet1!$C$2:$C$202</c:f>
              <c:numCache>
                <c:formatCode>General</c:formatCode>
                <c:ptCount val="201"/>
                <c:pt idx="0">
                  <c:v>-0.5</c:v>
                </c:pt>
                <c:pt idx="1">
                  <c:v>-0.49</c:v>
                </c:pt>
                <c:pt idx="2">
                  <c:v>-0.48</c:v>
                </c:pt>
                <c:pt idx="3">
                  <c:v>-0.47</c:v>
                </c:pt>
                <c:pt idx="4">
                  <c:v>-0.46</c:v>
                </c:pt>
                <c:pt idx="5">
                  <c:v>-0.45</c:v>
                </c:pt>
                <c:pt idx="6">
                  <c:v>-0.44</c:v>
                </c:pt>
                <c:pt idx="7">
                  <c:v>-0.43</c:v>
                </c:pt>
                <c:pt idx="8">
                  <c:v>-0.42</c:v>
                </c:pt>
                <c:pt idx="9">
                  <c:v>-0.41</c:v>
                </c:pt>
                <c:pt idx="10">
                  <c:v>-0.4</c:v>
                </c:pt>
                <c:pt idx="11">
                  <c:v>-0.39</c:v>
                </c:pt>
                <c:pt idx="12">
                  <c:v>-0.38</c:v>
                </c:pt>
                <c:pt idx="13">
                  <c:v>-0.37</c:v>
                </c:pt>
                <c:pt idx="14">
                  <c:v>-0.36</c:v>
                </c:pt>
                <c:pt idx="15">
                  <c:v>-0.35</c:v>
                </c:pt>
                <c:pt idx="16">
                  <c:v>-0.34</c:v>
                </c:pt>
                <c:pt idx="17">
                  <c:v>-0.33</c:v>
                </c:pt>
                <c:pt idx="18">
                  <c:v>-0.32</c:v>
                </c:pt>
                <c:pt idx="19">
                  <c:v>-0.31</c:v>
                </c:pt>
                <c:pt idx="20">
                  <c:v>-0.3</c:v>
                </c:pt>
                <c:pt idx="21">
                  <c:v>-0.28999999999999998</c:v>
                </c:pt>
                <c:pt idx="22">
                  <c:v>-0.28000000000000003</c:v>
                </c:pt>
                <c:pt idx="23">
                  <c:v>-0.27</c:v>
                </c:pt>
                <c:pt idx="24">
                  <c:v>-0.26</c:v>
                </c:pt>
                <c:pt idx="25">
                  <c:v>-0.25</c:v>
                </c:pt>
                <c:pt idx="26">
                  <c:v>-0.24</c:v>
                </c:pt>
                <c:pt idx="27">
                  <c:v>-0.23</c:v>
                </c:pt>
                <c:pt idx="28">
                  <c:v>-0.22</c:v>
                </c:pt>
                <c:pt idx="29">
                  <c:v>-0.21</c:v>
                </c:pt>
                <c:pt idx="30">
                  <c:v>-0.2</c:v>
                </c:pt>
                <c:pt idx="31">
                  <c:v>-0.19</c:v>
                </c:pt>
                <c:pt idx="32">
                  <c:v>-0.18</c:v>
                </c:pt>
                <c:pt idx="33">
                  <c:v>-0.17</c:v>
                </c:pt>
                <c:pt idx="34">
                  <c:v>-0.16</c:v>
                </c:pt>
                <c:pt idx="35">
                  <c:v>-0.15</c:v>
                </c:pt>
                <c:pt idx="36">
                  <c:v>-0.14000000000000001</c:v>
                </c:pt>
                <c:pt idx="37">
                  <c:v>-0.13</c:v>
                </c:pt>
                <c:pt idx="38">
                  <c:v>-0.12</c:v>
                </c:pt>
                <c:pt idx="39">
                  <c:v>-0.11</c:v>
                </c:pt>
                <c:pt idx="40">
                  <c:v>-0.1</c:v>
                </c:pt>
                <c:pt idx="41">
                  <c:v>-0.09</c:v>
                </c:pt>
                <c:pt idx="42">
                  <c:v>-0.08</c:v>
                </c:pt>
                <c:pt idx="43">
                  <c:v>-7.0000000000000007E-2</c:v>
                </c:pt>
                <c:pt idx="44">
                  <c:v>-0.06</c:v>
                </c:pt>
                <c:pt idx="45">
                  <c:v>-0.05</c:v>
                </c:pt>
                <c:pt idx="46">
                  <c:v>-0.04</c:v>
                </c:pt>
                <c:pt idx="47">
                  <c:v>-0.03</c:v>
                </c:pt>
                <c:pt idx="48">
                  <c:v>-0.02</c:v>
                </c:pt>
                <c:pt idx="49">
                  <c:v>-0.01</c:v>
                </c:pt>
                <c:pt idx="50">
                  <c:v>0</c:v>
                </c:pt>
                <c:pt idx="51">
                  <c:v>0.01</c:v>
                </c:pt>
                <c:pt idx="52">
                  <c:v>0.02</c:v>
                </c:pt>
                <c:pt idx="53">
                  <c:v>0.03</c:v>
                </c:pt>
                <c:pt idx="54">
                  <c:v>0.04</c:v>
                </c:pt>
                <c:pt idx="55">
                  <c:v>0.05</c:v>
                </c:pt>
                <c:pt idx="56">
                  <c:v>6.0000000000000102E-2</c:v>
                </c:pt>
                <c:pt idx="57">
                  <c:v>7.0000000000001006E-2</c:v>
                </c:pt>
                <c:pt idx="58">
                  <c:v>8.0000000000001001E-2</c:v>
                </c:pt>
                <c:pt idx="59">
                  <c:v>9.0000000000000996E-2</c:v>
                </c:pt>
                <c:pt idx="60">
                  <c:v>0.100000000000001</c:v>
                </c:pt>
                <c:pt idx="61">
                  <c:v>0.110000000000001</c:v>
                </c:pt>
                <c:pt idx="62">
                  <c:v>0.12000000000000099</c:v>
                </c:pt>
                <c:pt idx="63">
                  <c:v>0.130000000000001</c:v>
                </c:pt>
                <c:pt idx="64">
                  <c:v>0.14000000000000101</c:v>
                </c:pt>
                <c:pt idx="65">
                  <c:v>0.15000000000000099</c:v>
                </c:pt>
                <c:pt idx="66">
                  <c:v>0.160000000000001</c:v>
                </c:pt>
                <c:pt idx="67">
                  <c:v>0.17000000000000101</c:v>
                </c:pt>
                <c:pt idx="68">
                  <c:v>0.18000000000000099</c:v>
                </c:pt>
                <c:pt idx="69">
                  <c:v>0.190000000000001</c:v>
                </c:pt>
                <c:pt idx="70">
                  <c:v>0.20000000000000101</c:v>
                </c:pt>
                <c:pt idx="71">
                  <c:v>0.21000000000000099</c:v>
                </c:pt>
                <c:pt idx="72">
                  <c:v>0.220000000000001</c:v>
                </c:pt>
                <c:pt idx="73">
                  <c:v>0.23000000000000101</c:v>
                </c:pt>
                <c:pt idx="74">
                  <c:v>0.24000000000000099</c:v>
                </c:pt>
                <c:pt idx="75">
                  <c:v>0.250000000000001</c:v>
                </c:pt>
                <c:pt idx="76">
                  <c:v>0.26000000000000101</c:v>
                </c:pt>
                <c:pt idx="77">
                  <c:v>0.27000000000000102</c:v>
                </c:pt>
                <c:pt idx="78">
                  <c:v>0.28000000000000103</c:v>
                </c:pt>
                <c:pt idx="79">
                  <c:v>0.29000000000000098</c:v>
                </c:pt>
                <c:pt idx="80">
                  <c:v>0.30000000000000099</c:v>
                </c:pt>
                <c:pt idx="81">
                  <c:v>0.310000000000001</c:v>
                </c:pt>
                <c:pt idx="82">
                  <c:v>0.32000000000000101</c:v>
                </c:pt>
                <c:pt idx="83">
                  <c:v>0.33000000000000101</c:v>
                </c:pt>
                <c:pt idx="84">
                  <c:v>0.34000000000000102</c:v>
                </c:pt>
                <c:pt idx="85">
                  <c:v>0.35000000000000098</c:v>
                </c:pt>
                <c:pt idx="86">
                  <c:v>0.36000000000000099</c:v>
                </c:pt>
                <c:pt idx="87">
                  <c:v>0.37000000000000099</c:v>
                </c:pt>
                <c:pt idx="88">
                  <c:v>0.380000000000001</c:v>
                </c:pt>
                <c:pt idx="89">
                  <c:v>0.39000000000000101</c:v>
                </c:pt>
                <c:pt idx="90">
                  <c:v>0.40000000000000102</c:v>
                </c:pt>
                <c:pt idx="91">
                  <c:v>0.41000000000000097</c:v>
                </c:pt>
                <c:pt idx="92">
                  <c:v>0.42000000000000098</c:v>
                </c:pt>
                <c:pt idx="93">
                  <c:v>0.43000000000000099</c:v>
                </c:pt>
                <c:pt idx="94">
                  <c:v>0.440000000000001</c:v>
                </c:pt>
                <c:pt idx="95">
                  <c:v>0.45000000000000101</c:v>
                </c:pt>
                <c:pt idx="96">
                  <c:v>0.46000000000000102</c:v>
                </c:pt>
                <c:pt idx="97">
                  <c:v>0.47000000000000097</c:v>
                </c:pt>
                <c:pt idx="98">
                  <c:v>0.48000000000000098</c:v>
                </c:pt>
                <c:pt idx="99">
                  <c:v>0.49000000000000099</c:v>
                </c:pt>
                <c:pt idx="100">
                  <c:v>0.5</c:v>
                </c:pt>
                <c:pt idx="101">
                  <c:v>0.51</c:v>
                </c:pt>
                <c:pt idx="102">
                  <c:v>0.52</c:v>
                </c:pt>
                <c:pt idx="103">
                  <c:v>0.53</c:v>
                </c:pt>
                <c:pt idx="104">
                  <c:v>0.54</c:v>
                </c:pt>
                <c:pt idx="105">
                  <c:v>0.55000000000000004</c:v>
                </c:pt>
                <c:pt idx="106">
                  <c:v>0.56000000000000005</c:v>
                </c:pt>
                <c:pt idx="107">
                  <c:v>0.56999999999999995</c:v>
                </c:pt>
                <c:pt idx="108">
                  <c:v>0.57999999999999996</c:v>
                </c:pt>
                <c:pt idx="109">
                  <c:v>0.59</c:v>
                </c:pt>
                <c:pt idx="110">
                  <c:v>0.6</c:v>
                </c:pt>
                <c:pt idx="111">
                  <c:v>0.61</c:v>
                </c:pt>
                <c:pt idx="112">
                  <c:v>0.62</c:v>
                </c:pt>
                <c:pt idx="113">
                  <c:v>0.63</c:v>
                </c:pt>
                <c:pt idx="114">
                  <c:v>0.64</c:v>
                </c:pt>
                <c:pt idx="115">
                  <c:v>0.65</c:v>
                </c:pt>
                <c:pt idx="116">
                  <c:v>0.66</c:v>
                </c:pt>
                <c:pt idx="117">
                  <c:v>0.67</c:v>
                </c:pt>
                <c:pt idx="118">
                  <c:v>0.68</c:v>
                </c:pt>
                <c:pt idx="119">
                  <c:v>0.69</c:v>
                </c:pt>
                <c:pt idx="120">
                  <c:v>0.7</c:v>
                </c:pt>
                <c:pt idx="121">
                  <c:v>0.71</c:v>
                </c:pt>
                <c:pt idx="122">
                  <c:v>0.72</c:v>
                </c:pt>
                <c:pt idx="123">
                  <c:v>0.73</c:v>
                </c:pt>
                <c:pt idx="124">
                  <c:v>0.74</c:v>
                </c:pt>
                <c:pt idx="125">
                  <c:v>0.75</c:v>
                </c:pt>
                <c:pt idx="126">
                  <c:v>0.76</c:v>
                </c:pt>
                <c:pt idx="127">
                  <c:v>0.77</c:v>
                </c:pt>
                <c:pt idx="128">
                  <c:v>0.78</c:v>
                </c:pt>
                <c:pt idx="129">
                  <c:v>0.79</c:v>
                </c:pt>
                <c:pt idx="130">
                  <c:v>0.8</c:v>
                </c:pt>
                <c:pt idx="131">
                  <c:v>0.81</c:v>
                </c:pt>
                <c:pt idx="132">
                  <c:v>0.82</c:v>
                </c:pt>
                <c:pt idx="133">
                  <c:v>0.83</c:v>
                </c:pt>
                <c:pt idx="134">
                  <c:v>0.84</c:v>
                </c:pt>
                <c:pt idx="135">
                  <c:v>0.85</c:v>
                </c:pt>
                <c:pt idx="136">
                  <c:v>0.86</c:v>
                </c:pt>
                <c:pt idx="137">
                  <c:v>0.87</c:v>
                </c:pt>
                <c:pt idx="138">
                  <c:v>0.88</c:v>
                </c:pt>
                <c:pt idx="139">
                  <c:v>0.89</c:v>
                </c:pt>
                <c:pt idx="140">
                  <c:v>0.9</c:v>
                </c:pt>
                <c:pt idx="141">
                  <c:v>0.91</c:v>
                </c:pt>
                <c:pt idx="142">
                  <c:v>0.92</c:v>
                </c:pt>
                <c:pt idx="143">
                  <c:v>0.93</c:v>
                </c:pt>
                <c:pt idx="144">
                  <c:v>0.94</c:v>
                </c:pt>
                <c:pt idx="145">
                  <c:v>0.95</c:v>
                </c:pt>
                <c:pt idx="146">
                  <c:v>0.96</c:v>
                </c:pt>
                <c:pt idx="147">
                  <c:v>0.97</c:v>
                </c:pt>
                <c:pt idx="148">
                  <c:v>0.98</c:v>
                </c:pt>
                <c:pt idx="149">
                  <c:v>0.99</c:v>
                </c:pt>
                <c:pt idx="150">
                  <c:v>1</c:v>
                </c:pt>
                <c:pt idx="151">
                  <c:v>1.01</c:v>
                </c:pt>
                <c:pt idx="152">
                  <c:v>1.02</c:v>
                </c:pt>
                <c:pt idx="153">
                  <c:v>1.03</c:v>
                </c:pt>
                <c:pt idx="154">
                  <c:v>1.04</c:v>
                </c:pt>
                <c:pt idx="155">
                  <c:v>1.05</c:v>
                </c:pt>
                <c:pt idx="156">
                  <c:v>1.06</c:v>
                </c:pt>
                <c:pt idx="157">
                  <c:v>1.07</c:v>
                </c:pt>
                <c:pt idx="158">
                  <c:v>1.08</c:v>
                </c:pt>
                <c:pt idx="159">
                  <c:v>1.0900000000000001</c:v>
                </c:pt>
                <c:pt idx="160">
                  <c:v>1.1000000000000001</c:v>
                </c:pt>
                <c:pt idx="161">
                  <c:v>1.1100000000000001</c:v>
                </c:pt>
                <c:pt idx="162">
                  <c:v>1.1200000000000001</c:v>
                </c:pt>
                <c:pt idx="163">
                  <c:v>1.1299999999999999</c:v>
                </c:pt>
                <c:pt idx="164">
                  <c:v>1.1399999999999999</c:v>
                </c:pt>
                <c:pt idx="165">
                  <c:v>1.1499999999999999</c:v>
                </c:pt>
                <c:pt idx="166">
                  <c:v>1.1599999999999999</c:v>
                </c:pt>
                <c:pt idx="167">
                  <c:v>1.17</c:v>
                </c:pt>
                <c:pt idx="168">
                  <c:v>1.18</c:v>
                </c:pt>
                <c:pt idx="169">
                  <c:v>1.19</c:v>
                </c:pt>
                <c:pt idx="170">
                  <c:v>1.2</c:v>
                </c:pt>
                <c:pt idx="171">
                  <c:v>1.21</c:v>
                </c:pt>
                <c:pt idx="172">
                  <c:v>1.22</c:v>
                </c:pt>
                <c:pt idx="173">
                  <c:v>1.23</c:v>
                </c:pt>
                <c:pt idx="174">
                  <c:v>1.24</c:v>
                </c:pt>
                <c:pt idx="175">
                  <c:v>1.25</c:v>
                </c:pt>
                <c:pt idx="176">
                  <c:v>1.26</c:v>
                </c:pt>
                <c:pt idx="177">
                  <c:v>1.27</c:v>
                </c:pt>
                <c:pt idx="178">
                  <c:v>1.28</c:v>
                </c:pt>
                <c:pt idx="179">
                  <c:v>1.29</c:v>
                </c:pt>
                <c:pt idx="180">
                  <c:v>1.3</c:v>
                </c:pt>
                <c:pt idx="181">
                  <c:v>1.31</c:v>
                </c:pt>
                <c:pt idx="182">
                  <c:v>1.32</c:v>
                </c:pt>
                <c:pt idx="183">
                  <c:v>1.33</c:v>
                </c:pt>
                <c:pt idx="184">
                  <c:v>1.34</c:v>
                </c:pt>
                <c:pt idx="185">
                  <c:v>1.35</c:v>
                </c:pt>
                <c:pt idx="186">
                  <c:v>1.36</c:v>
                </c:pt>
                <c:pt idx="187">
                  <c:v>1.37</c:v>
                </c:pt>
                <c:pt idx="188">
                  <c:v>1.38</c:v>
                </c:pt>
                <c:pt idx="189">
                  <c:v>1.39</c:v>
                </c:pt>
                <c:pt idx="190">
                  <c:v>1.4</c:v>
                </c:pt>
                <c:pt idx="191">
                  <c:v>1.41</c:v>
                </c:pt>
                <c:pt idx="192">
                  <c:v>1.42</c:v>
                </c:pt>
                <c:pt idx="193">
                  <c:v>1.43</c:v>
                </c:pt>
                <c:pt idx="194">
                  <c:v>1.44</c:v>
                </c:pt>
                <c:pt idx="195">
                  <c:v>1.45</c:v>
                </c:pt>
                <c:pt idx="196">
                  <c:v>1.46</c:v>
                </c:pt>
                <c:pt idx="197">
                  <c:v>1.47</c:v>
                </c:pt>
                <c:pt idx="198">
                  <c:v>1.48</c:v>
                </c:pt>
                <c:pt idx="199">
                  <c:v>1.49</c:v>
                </c:pt>
                <c:pt idx="200">
                  <c:v>1.5</c:v>
                </c:pt>
              </c:numCache>
            </c:numRef>
          </c:xVal>
          <c:yVal>
            <c:numRef>
              <c:f>Sheet1!$D$2:$D$202</c:f>
              <c:numCache>
                <c:formatCode>General</c:formatCode>
                <c:ptCount val="201"/>
                <c:pt idx="0">
                  <c:v>1.125</c:v>
                </c:pt>
                <c:pt idx="1">
                  <c:v>1.0660920199999999</c:v>
                </c:pt>
                <c:pt idx="2">
                  <c:v>1.0093363200000001</c:v>
                </c:pt>
                <c:pt idx="3">
                  <c:v>0.95468562000000001</c:v>
                </c:pt>
                <c:pt idx="4">
                  <c:v>0.90209311999999997</c:v>
                </c:pt>
                <c:pt idx="5">
                  <c:v>0.85151250000000001</c:v>
                </c:pt>
                <c:pt idx="6">
                  <c:v>0.80289792000000004</c:v>
                </c:pt>
                <c:pt idx="7">
                  <c:v>0.75620401999999998</c:v>
                </c:pt>
                <c:pt idx="8">
                  <c:v>0.71138592</c:v>
                </c:pt>
                <c:pt idx="9">
                  <c:v>0.66839921999999996</c:v>
                </c:pt>
                <c:pt idx="10">
                  <c:v>0.62719999999999998</c:v>
                </c:pt>
                <c:pt idx="11">
                  <c:v>0.58774481999999995</c:v>
                </c:pt>
                <c:pt idx="12">
                  <c:v>0.54999072000000004</c:v>
                </c:pt>
                <c:pt idx="13">
                  <c:v>0.51389521999999999</c:v>
                </c:pt>
                <c:pt idx="14">
                  <c:v>0.47941632000000001</c:v>
                </c:pt>
                <c:pt idx="15">
                  <c:v>0.44651249999999998</c:v>
                </c:pt>
                <c:pt idx="16">
                  <c:v>0.41514272000000002</c:v>
                </c:pt>
                <c:pt idx="17">
                  <c:v>0.38526642</c:v>
                </c:pt>
                <c:pt idx="18">
                  <c:v>0.35684352000000003</c:v>
                </c:pt>
                <c:pt idx="19">
                  <c:v>0.32983442000000002</c:v>
                </c:pt>
                <c:pt idx="20">
                  <c:v>0.30420000000000003</c:v>
                </c:pt>
                <c:pt idx="21">
                  <c:v>0.27990162000000002</c:v>
                </c:pt>
                <c:pt idx="22">
                  <c:v>0.25690111999999998</c:v>
                </c:pt>
                <c:pt idx="23">
                  <c:v>0.23516081999999999</c:v>
                </c:pt>
                <c:pt idx="24">
                  <c:v>0.21464352</c:v>
                </c:pt>
                <c:pt idx="25">
                  <c:v>0.1953125</c:v>
                </c:pt>
                <c:pt idx="26">
                  <c:v>0.17713151999999999</c:v>
                </c:pt>
                <c:pt idx="27">
                  <c:v>0.16006482</c:v>
                </c:pt>
                <c:pt idx="28">
                  <c:v>0.14407712</c:v>
                </c:pt>
                <c:pt idx="29">
                  <c:v>0.12913362</c:v>
                </c:pt>
                <c:pt idx="30">
                  <c:v>0.1152</c:v>
                </c:pt>
                <c:pt idx="31">
                  <c:v>0.10224242</c:v>
                </c:pt>
                <c:pt idx="32">
                  <c:v>9.0227520000000005E-2</c:v>
                </c:pt>
                <c:pt idx="33">
                  <c:v>7.9122419999999999E-2</c:v>
                </c:pt>
                <c:pt idx="34">
                  <c:v>6.8894720000000007E-2</c:v>
                </c:pt>
                <c:pt idx="35">
                  <c:v>5.9512500000000003E-2</c:v>
                </c:pt>
                <c:pt idx="36">
                  <c:v>5.0944320000000001E-2</c:v>
                </c:pt>
                <c:pt idx="37">
                  <c:v>4.3159219999999998E-2</c:v>
                </c:pt>
                <c:pt idx="38">
                  <c:v>3.6126720000000001E-2</c:v>
                </c:pt>
                <c:pt idx="39">
                  <c:v>2.9816820000000001E-2</c:v>
                </c:pt>
                <c:pt idx="40">
                  <c:v>2.4199999999999999E-2</c:v>
                </c:pt>
                <c:pt idx="41">
                  <c:v>1.9247219999999999E-2</c:v>
                </c:pt>
                <c:pt idx="42">
                  <c:v>1.4929919999999999E-2</c:v>
                </c:pt>
                <c:pt idx="43">
                  <c:v>1.1220020000000001E-2</c:v>
                </c:pt>
                <c:pt idx="44">
                  <c:v>8.0899200000000004E-3</c:v>
                </c:pt>
                <c:pt idx="45">
                  <c:v>5.5125E-3</c:v>
                </c:pt>
                <c:pt idx="46">
                  <c:v>3.4611199999999998E-3</c:v>
                </c:pt>
                <c:pt idx="47">
                  <c:v>1.9096199999999999E-3</c:v>
                </c:pt>
                <c:pt idx="48">
                  <c:v>8.3232E-4</c:v>
                </c:pt>
                <c:pt idx="49">
                  <c:v>2.0401999999999999E-4</c:v>
                </c:pt>
                <c:pt idx="50">
                  <c:v>0</c:v>
                </c:pt>
                <c:pt idx="51">
                  <c:v>1.9602000000000001E-4</c:v>
                </c:pt>
                <c:pt idx="52">
                  <c:v>7.6831999999999996E-4</c:v>
                </c:pt>
                <c:pt idx="53">
                  <c:v>1.6936200000000001E-3</c:v>
                </c:pt>
                <c:pt idx="54">
                  <c:v>2.94912E-3</c:v>
                </c:pt>
                <c:pt idx="55">
                  <c:v>4.5125E-3</c:v>
                </c:pt>
                <c:pt idx="56">
                  <c:v>6.36192000000002E-3</c:v>
                </c:pt>
                <c:pt idx="57">
                  <c:v>8.4760200000002194E-3</c:v>
                </c:pt>
                <c:pt idx="58">
                  <c:v>1.08339200000002E-2</c:v>
                </c:pt>
                <c:pt idx="59">
                  <c:v>1.34152200000003E-2</c:v>
                </c:pt>
                <c:pt idx="60">
                  <c:v>1.6200000000000301E-2</c:v>
                </c:pt>
                <c:pt idx="61">
                  <c:v>1.9168820000000301E-2</c:v>
                </c:pt>
                <c:pt idx="62">
                  <c:v>2.23027200000003E-2</c:v>
                </c:pt>
                <c:pt idx="63">
                  <c:v>2.5583220000000299E-2</c:v>
                </c:pt>
                <c:pt idx="64">
                  <c:v>2.89923200000003E-2</c:v>
                </c:pt>
                <c:pt idx="65">
                  <c:v>3.2512500000000298E-2</c:v>
                </c:pt>
                <c:pt idx="66">
                  <c:v>3.6126720000000397E-2</c:v>
                </c:pt>
                <c:pt idx="67">
                  <c:v>3.9818420000000403E-2</c:v>
                </c:pt>
                <c:pt idx="68">
                  <c:v>4.3571520000000398E-2</c:v>
                </c:pt>
                <c:pt idx="69">
                  <c:v>4.7370420000000399E-2</c:v>
                </c:pt>
                <c:pt idx="70">
                  <c:v>5.1200000000000398E-2</c:v>
                </c:pt>
                <c:pt idx="71">
                  <c:v>5.5045620000000399E-2</c:v>
                </c:pt>
                <c:pt idx="72">
                  <c:v>5.8893120000000403E-2</c:v>
                </c:pt>
                <c:pt idx="73">
                  <c:v>6.2728820000000393E-2</c:v>
                </c:pt>
                <c:pt idx="74">
                  <c:v>6.6539520000000393E-2</c:v>
                </c:pt>
                <c:pt idx="75">
                  <c:v>7.0312500000000402E-2</c:v>
                </c:pt>
                <c:pt idx="76">
                  <c:v>7.4035520000000396E-2</c:v>
                </c:pt>
                <c:pt idx="77">
                  <c:v>7.7696820000000402E-2</c:v>
                </c:pt>
                <c:pt idx="78">
                  <c:v>8.1285120000000405E-2</c:v>
                </c:pt>
                <c:pt idx="79">
                  <c:v>8.4789620000000301E-2</c:v>
                </c:pt>
                <c:pt idx="80">
                  <c:v>8.8200000000000306E-2</c:v>
                </c:pt>
                <c:pt idx="81">
                  <c:v>9.1506420000000296E-2</c:v>
                </c:pt>
                <c:pt idx="82">
                  <c:v>9.4699520000000301E-2</c:v>
                </c:pt>
                <c:pt idx="83">
                  <c:v>9.7770420000000302E-2</c:v>
                </c:pt>
                <c:pt idx="84">
                  <c:v>0.10071072</c:v>
                </c:pt>
                <c:pt idx="85">
                  <c:v>0.10351249999999999</c:v>
                </c:pt>
                <c:pt idx="86">
                  <c:v>0.10616832</c:v>
                </c:pt>
                <c:pt idx="87">
                  <c:v>0.10867122</c:v>
                </c:pt>
                <c:pt idx="88">
                  <c:v>0.11101472</c:v>
                </c:pt>
                <c:pt idx="89">
                  <c:v>0.11319282</c:v>
                </c:pt>
                <c:pt idx="90">
                  <c:v>0.1152</c:v>
                </c:pt>
                <c:pt idx="91">
                  <c:v>0.11703122000000001</c:v>
                </c:pt>
                <c:pt idx="92">
                  <c:v>0.11868192</c:v>
                </c:pt>
                <c:pt idx="93">
                  <c:v>0.12014801999999999</c:v>
                </c:pt>
                <c:pt idx="94">
                  <c:v>0.12142592000000001</c:v>
                </c:pt>
                <c:pt idx="95">
                  <c:v>0.1225125</c:v>
                </c:pt>
                <c:pt idx="96">
                  <c:v>0.12340511999999999</c:v>
                </c:pt>
                <c:pt idx="97">
                  <c:v>0.12410162</c:v>
                </c:pt>
                <c:pt idx="98">
                  <c:v>0.12460032</c:v>
                </c:pt>
                <c:pt idx="99">
                  <c:v>0.12490002</c:v>
                </c:pt>
                <c:pt idx="100">
                  <c:v>0.125</c:v>
                </c:pt>
                <c:pt idx="101">
                  <c:v>0.12490002</c:v>
                </c:pt>
                <c:pt idx="102">
                  <c:v>0.12460032</c:v>
                </c:pt>
                <c:pt idx="103">
                  <c:v>0.12410162</c:v>
                </c:pt>
                <c:pt idx="104">
                  <c:v>0.12340511999999999</c:v>
                </c:pt>
                <c:pt idx="105">
                  <c:v>0.1225125</c:v>
                </c:pt>
                <c:pt idx="106">
                  <c:v>0.12142592000000001</c:v>
                </c:pt>
                <c:pt idx="107">
                  <c:v>0.12014801999999999</c:v>
                </c:pt>
                <c:pt idx="108">
                  <c:v>0.11868192</c:v>
                </c:pt>
                <c:pt idx="109">
                  <c:v>0.11703122000000001</c:v>
                </c:pt>
                <c:pt idx="110">
                  <c:v>0.1152</c:v>
                </c:pt>
                <c:pt idx="111">
                  <c:v>0.11319282</c:v>
                </c:pt>
                <c:pt idx="112">
                  <c:v>0.11101472</c:v>
                </c:pt>
                <c:pt idx="113">
                  <c:v>0.10867122</c:v>
                </c:pt>
                <c:pt idx="114">
                  <c:v>0.10616832</c:v>
                </c:pt>
                <c:pt idx="115">
                  <c:v>0.10351249999999999</c:v>
                </c:pt>
                <c:pt idx="116">
                  <c:v>0.10071072</c:v>
                </c:pt>
                <c:pt idx="117">
                  <c:v>9.7770419999999997E-2</c:v>
                </c:pt>
                <c:pt idx="118">
                  <c:v>9.4699519999999995E-2</c:v>
                </c:pt>
                <c:pt idx="119">
                  <c:v>9.1506420000000005E-2</c:v>
                </c:pt>
                <c:pt idx="120">
                  <c:v>8.8200000000000001E-2</c:v>
                </c:pt>
                <c:pt idx="121">
                  <c:v>8.4789619999999996E-2</c:v>
                </c:pt>
                <c:pt idx="122">
                  <c:v>8.1285120000000002E-2</c:v>
                </c:pt>
                <c:pt idx="123">
                  <c:v>7.769682E-2</c:v>
                </c:pt>
                <c:pt idx="124">
                  <c:v>7.4035519999999994E-2</c:v>
                </c:pt>
                <c:pt idx="125">
                  <c:v>7.03125E-2</c:v>
                </c:pt>
                <c:pt idx="126">
                  <c:v>6.6539520000000005E-2</c:v>
                </c:pt>
                <c:pt idx="127">
                  <c:v>6.2728820000000005E-2</c:v>
                </c:pt>
                <c:pt idx="128">
                  <c:v>5.889312E-2</c:v>
                </c:pt>
                <c:pt idx="129">
                  <c:v>5.5045620000000003E-2</c:v>
                </c:pt>
                <c:pt idx="130">
                  <c:v>5.1200000000000002E-2</c:v>
                </c:pt>
                <c:pt idx="131">
                  <c:v>4.7370420000000003E-2</c:v>
                </c:pt>
                <c:pt idx="132">
                  <c:v>4.3571520000000002E-2</c:v>
                </c:pt>
                <c:pt idx="133">
                  <c:v>3.981842E-2</c:v>
                </c:pt>
                <c:pt idx="134">
                  <c:v>3.6126720000000001E-2</c:v>
                </c:pt>
                <c:pt idx="135">
                  <c:v>3.25125E-2</c:v>
                </c:pt>
                <c:pt idx="136">
                  <c:v>2.8992319999999999E-2</c:v>
                </c:pt>
                <c:pt idx="137">
                  <c:v>2.558322E-2</c:v>
                </c:pt>
                <c:pt idx="138">
                  <c:v>2.2302720000000002E-2</c:v>
                </c:pt>
                <c:pt idx="139">
                  <c:v>1.916882E-2</c:v>
                </c:pt>
                <c:pt idx="140">
                  <c:v>1.6199999999999999E-2</c:v>
                </c:pt>
                <c:pt idx="141">
                  <c:v>1.341522E-2</c:v>
                </c:pt>
                <c:pt idx="142">
                  <c:v>1.083392E-2</c:v>
                </c:pt>
                <c:pt idx="143">
                  <c:v>8.4760199999999904E-3</c:v>
                </c:pt>
                <c:pt idx="144">
                  <c:v>6.3619200000000096E-3</c:v>
                </c:pt>
                <c:pt idx="145">
                  <c:v>4.5125000000000104E-3</c:v>
                </c:pt>
                <c:pt idx="146">
                  <c:v>2.94912E-3</c:v>
                </c:pt>
                <c:pt idx="147">
                  <c:v>1.6936200000000001E-3</c:v>
                </c:pt>
                <c:pt idx="148">
                  <c:v>7.6832000000000105E-4</c:v>
                </c:pt>
                <c:pt idx="149">
                  <c:v>1.9602000000000001E-4</c:v>
                </c:pt>
                <c:pt idx="150">
                  <c:v>0</c:v>
                </c:pt>
                <c:pt idx="151">
                  <c:v>2.0401999999999999E-4</c:v>
                </c:pt>
                <c:pt idx="152">
                  <c:v>8.3232000000000098E-4</c:v>
                </c:pt>
                <c:pt idx="153">
                  <c:v>1.9096199999999999E-3</c:v>
                </c:pt>
                <c:pt idx="154">
                  <c:v>3.4611200000000098E-3</c:v>
                </c:pt>
                <c:pt idx="155">
                  <c:v>5.5125000000000096E-3</c:v>
                </c:pt>
                <c:pt idx="156">
                  <c:v>8.0899200000000109E-3</c:v>
                </c:pt>
                <c:pt idx="157">
                  <c:v>1.1220020000000001E-2</c:v>
                </c:pt>
                <c:pt idx="158">
                  <c:v>1.4929919999999999E-2</c:v>
                </c:pt>
                <c:pt idx="159">
                  <c:v>1.9247219999999999E-2</c:v>
                </c:pt>
                <c:pt idx="160">
                  <c:v>2.4199999999999999E-2</c:v>
                </c:pt>
                <c:pt idx="161">
                  <c:v>2.9816820000000101E-2</c:v>
                </c:pt>
                <c:pt idx="162">
                  <c:v>3.6126720000000098E-2</c:v>
                </c:pt>
                <c:pt idx="163">
                  <c:v>4.3159219999999901E-2</c:v>
                </c:pt>
                <c:pt idx="164">
                  <c:v>5.0944319999999897E-2</c:v>
                </c:pt>
                <c:pt idx="165">
                  <c:v>5.9512499999999899E-2</c:v>
                </c:pt>
                <c:pt idx="166">
                  <c:v>6.8894719999999895E-2</c:v>
                </c:pt>
                <c:pt idx="167">
                  <c:v>7.9122419999999902E-2</c:v>
                </c:pt>
                <c:pt idx="168">
                  <c:v>9.0227519999999894E-2</c:v>
                </c:pt>
                <c:pt idx="169">
                  <c:v>0.10224242</c:v>
                </c:pt>
                <c:pt idx="170">
                  <c:v>0.1152</c:v>
                </c:pt>
                <c:pt idx="171">
                  <c:v>0.12913362</c:v>
                </c:pt>
                <c:pt idx="172">
                  <c:v>0.14407712</c:v>
                </c:pt>
                <c:pt idx="173">
                  <c:v>0.16006482</c:v>
                </c:pt>
                <c:pt idx="174">
                  <c:v>0.17713151999999999</c:v>
                </c:pt>
                <c:pt idx="175">
                  <c:v>0.1953125</c:v>
                </c:pt>
                <c:pt idx="176">
                  <c:v>0.21464352</c:v>
                </c:pt>
                <c:pt idx="177">
                  <c:v>0.23516081999999999</c:v>
                </c:pt>
                <c:pt idx="178">
                  <c:v>0.25690111999999998</c:v>
                </c:pt>
                <c:pt idx="179">
                  <c:v>0.27990162000000002</c:v>
                </c:pt>
                <c:pt idx="180">
                  <c:v>0.30420000000000003</c:v>
                </c:pt>
                <c:pt idx="181">
                  <c:v>0.32983442000000002</c:v>
                </c:pt>
                <c:pt idx="182">
                  <c:v>0.35684352000000003</c:v>
                </c:pt>
                <c:pt idx="183">
                  <c:v>0.38526642</c:v>
                </c:pt>
                <c:pt idx="184">
                  <c:v>0.41514272000000002</c:v>
                </c:pt>
                <c:pt idx="185">
                  <c:v>0.44651249999999998</c:v>
                </c:pt>
                <c:pt idx="186">
                  <c:v>0.47941632000000001</c:v>
                </c:pt>
                <c:pt idx="187">
                  <c:v>0.51389521999999999</c:v>
                </c:pt>
                <c:pt idx="188">
                  <c:v>0.54999072000000004</c:v>
                </c:pt>
                <c:pt idx="189">
                  <c:v>0.58774481999999995</c:v>
                </c:pt>
                <c:pt idx="190">
                  <c:v>0.62719999999999998</c:v>
                </c:pt>
                <c:pt idx="191">
                  <c:v>0.66839921999999996</c:v>
                </c:pt>
                <c:pt idx="192">
                  <c:v>0.71138592</c:v>
                </c:pt>
                <c:pt idx="193">
                  <c:v>0.75620401999999998</c:v>
                </c:pt>
                <c:pt idx="194">
                  <c:v>0.80289792000000004</c:v>
                </c:pt>
                <c:pt idx="195">
                  <c:v>0.85151250000000001</c:v>
                </c:pt>
                <c:pt idx="196">
                  <c:v>0.90209311999999997</c:v>
                </c:pt>
                <c:pt idx="197">
                  <c:v>0.95468562000000001</c:v>
                </c:pt>
                <c:pt idx="198">
                  <c:v>1.0093363200000001</c:v>
                </c:pt>
                <c:pt idx="199">
                  <c:v>1.0660920199999999</c:v>
                </c:pt>
                <c:pt idx="200">
                  <c:v>1.125</c:v>
                </c:pt>
              </c:numCache>
            </c:numRef>
          </c:yVal>
          <c:smooth val="1"/>
          <c:extLst>
            <c:ext xmlns:c16="http://schemas.microsoft.com/office/drawing/2014/chart" uri="{C3380CC4-5D6E-409C-BE32-E72D297353CC}">
              <c16:uniqueId val="{00000000-25A2-1F45-9DCC-88BBCA89F612}"/>
            </c:ext>
          </c:extLst>
        </c:ser>
        <c:dLbls>
          <c:showLegendKey val="0"/>
          <c:showVal val="0"/>
          <c:showCatName val="0"/>
          <c:showSerName val="0"/>
          <c:showPercent val="0"/>
          <c:showBubbleSize val="0"/>
        </c:dLbls>
        <c:axId val="2094846600"/>
        <c:axId val="2094849736"/>
      </c:scatterChart>
      <c:valAx>
        <c:axId val="2094846600"/>
        <c:scaling>
          <c:orientation val="minMax"/>
          <c:max val="1.5"/>
          <c:min val="-0.5"/>
        </c:scaling>
        <c:delete val="0"/>
        <c:axPos val="b"/>
        <c:numFmt formatCode="General" sourceLinked="0"/>
        <c:majorTickMark val="out"/>
        <c:minorTickMark val="none"/>
        <c:tickLblPos val="nextTo"/>
        <c:spPr>
          <a:ln w="31750"/>
        </c:spPr>
        <c:txPr>
          <a:bodyPr/>
          <a:lstStyle/>
          <a:p>
            <a:pPr>
              <a:defRPr sz="1200"/>
            </a:pPr>
            <a:endParaRPr lang="en-US"/>
          </a:p>
        </c:txPr>
        <c:crossAx val="2094849736"/>
        <c:crossesAt val="0"/>
        <c:crossBetween val="midCat"/>
      </c:valAx>
      <c:valAx>
        <c:axId val="2094849736"/>
        <c:scaling>
          <c:orientation val="minMax"/>
          <c:max val="0.5"/>
          <c:min val="0"/>
        </c:scaling>
        <c:delete val="0"/>
        <c:axPos val="l"/>
        <c:numFmt formatCode="General" sourceLinked="0"/>
        <c:majorTickMark val="out"/>
        <c:minorTickMark val="none"/>
        <c:tickLblPos val="nextTo"/>
        <c:spPr>
          <a:ln w="31750"/>
        </c:spPr>
        <c:txPr>
          <a:bodyPr/>
          <a:lstStyle/>
          <a:p>
            <a:pPr>
              <a:defRPr sz="1200" baseline="0"/>
            </a:pPr>
            <a:endParaRPr lang="en-US"/>
          </a:p>
        </c:txPr>
        <c:crossAx val="2094846600"/>
        <c:crosses val="autoZero"/>
        <c:crossBetween val="midCat"/>
        <c:majorUnit val="0.5"/>
        <c:minorUnit val="0.04"/>
      </c:valAx>
    </c:plotArea>
    <c:plotVisOnly val="1"/>
    <c:dispBlanksAs val="gap"/>
    <c:showDLblsOverMax val="0"/>
  </c:chart>
  <c:txPr>
    <a:bodyPr/>
    <a:lstStyle/>
    <a:p>
      <a:pPr>
        <a:defRPr sz="1400" b="1">
          <a:latin typeface="Times New Roman"/>
          <a:cs typeface="Times New Roman"/>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9.2061583941213207E-2"/>
          <c:y val="0.10708102957426824"/>
          <c:w val="0.80103326369918049"/>
          <c:h val="0.58973362372256655"/>
        </c:manualLayout>
      </c:layout>
      <c:scatterChart>
        <c:scatterStyle val="smoothMarker"/>
        <c:varyColors val="0"/>
        <c:ser>
          <c:idx val="0"/>
          <c:order val="0"/>
          <c:spPr>
            <a:ln>
              <a:solidFill>
                <a:schemeClr val="accent2"/>
              </a:solidFill>
            </a:ln>
          </c:spPr>
          <c:marker>
            <c:symbol val="none"/>
          </c:marker>
          <c:xVal>
            <c:numRef>
              <c:f>Sheet1!$C$2:$C$202</c:f>
              <c:numCache>
                <c:formatCode>General</c:formatCode>
                <c:ptCount val="201"/>
                <c:pt idx="0">
                  <c:v>-0.5</c:v>
                </c:pt>
                <c:pt idx="1">
                  <c:v>-0.49</c:v>
                </c:pt>
                <c:pt idx="2">
                  <c:v>-0.48</c:v>
                </c:pt>
                <c:pt idx="3">
                  <c:v>-0.47</c:v>
                </c:pt>
                <c:pt idx="4">
                  <c:v>-0.46</c:v>
                </c:pt>
                <c:pt idx="5">
                  <c:v>-0.45</c:v>
                </c:pt>
                <c:pt idx="6">
                  <c:v>-0.44</c:v>
                </c:pt>
                <c:pt idx="7">
                  <c:v>-0.43</c:v>
                </c:pt>
                <c:pt idx="8">
                  <c:v>-0.42</c:v>
                </c:pt>
                <c:pt idx="9">
                  <c:v>-0.41</c:v>
                </c:pt>
                <c:pt idx="10">
                  <c:v>-0.4</c:v>
                </c:pt>
                <c:pt idx="11">
                  <c:v>-0.39</c:v>
                </c:pt>
                <c:pt idx="12">
                  <c:v>-0.38</c:v>
                </c:pt>
                <c:pt idx="13">
                  <c:v>-0.37</c:v>
                </c:pt>
                <c:pt idx="14">
                  <c:v>-0.36</c:v>
                </c:pt>
                <c:pt idx="15">
                  <c:v>-0.35</c:v>
                </c:pt>
                <c:pt idx="16">
                  <c:v>-0.34</c:v>
                </c:pt>
                <c:pt idx="17">
                  <c:v>-0.33</c:v>
                </c:pt>
                <c:pt idx="18">
                  <c:v>-0.32</c:v>
                </c:pt>
                <c:pt idx="19">
                  <c:v>-0.31</c:v>
                </c:pt>
                <c:pt idx="20">
                  <c:v>-0.3</c:v>
                </c:pt>
                <c:pt idx="21">
                  <c:v>-0.28999999999999998</c:v>
                </c:pt>
                <c:pt idx="22">
                  <c:v>-0.28000000000000003</c:v>
                </c:pt>
                <c:pt idx="23">
                  <c:v>-0.27</c:v>
                </c:pt>
                <c:pt idx="24">
                  <c:v>-0.26</c:v>
                </c:pt>
                <c:pt idx="25">
                  <c:v>-0.25</c:v>
                </c:pt>
                <c:pt idx="26">
                  <c:v>-0.24</c:v>
                </c:pt>
                <c:pt idx="27">
                  <c:v>-0.23</c:v>
                </c:pt>
                <c:pt idx="28">
                  <c:v>-0.22</c:v>
                </c:pt>
                <c:pt idx="29">
                  <c:v>-0.21</c:v>
                </c:pt>
                <c:pt idx="30">
                  <c:v>-0.2</c:v>
                </c:pt>
                <c:pt idx="31">
                  <c:v>-0.19</c:v>
                </c:pt>
                <c:pt idx="32">
                  <c:v>-0.18</c:v>
                </c:pt>
                <c:pt idx="33">
                  <c:v>-0.17</c:v>
                </c:pt>
                <c:pt idx="34">
                  <c:v>-0.16</c:v>
                </c:pt>
                <c:pt idx="35">
                  <c:v>-0.15</c:v>
                </c:pt>
                <c:pt idx="36">
                  <c:v>-0.14000000000000001</c:v>
                </c:pt>
                <c:pt idx="37">
                  <c:v>-0.13</c:v>
                </c:pt>
                <c:pt idx="38">
                  <c:v>-0.12</c:v>
                </c:pt>
                <c:pt idx="39">
                  <c:v>-0.11</c:v>
                </c:pt>
                <c:pt idx="40">
                  <c:v>-0.1</c:v>
                </c:pt>
                <c:pt idx="41">
                  <c:v>-0.09</c:v>
                </c:pt>
                <c:pt idx="42">
                  <c:v>-0.08</c:v>
                </c:pt>
                <c:pt idx="43">
                  <c:v>-7.0000000000000007E-2</c:v>
                </c:pt>
                <c:pt idx="44">
                  <c:v>-0.06</c:v>
                </c:pt>
                <c:pt idx="45">
                  <c:v>-0.05</c:v>
                </c:pt>
                <c:pt idx="46">
                  <c:v>-0.04</c:v>
                </c:pt>
                <c:pt idx="47">
                  <c:v>-0.03</c:v>
                </c:pt>
                <c:pt idx="48">
                  <c:v>-0.02</c:v>
                </c:pt>
                <c:pt idx="49">
                  <c:v>-0.01</c:v>
                </c:pt>
                <c:pt idx="50">
                  <c:v>0</c:v>
                </c:pt>
                <c:pt idx="51">
                  <c:v>0.01</c:v>
                </c:pt>
                <c:pt idx="52">
                  <c:v>0.02</c:v>
                </c:pt>
                <c:pt idx="53">
                  <c:v>0.03</c:v>
                </c:pt>
                <c:pt idx="54">
                  <c:v>0.04</c:v>
                </c:pt>
                <c:pt idx="55">
                  <c:v>0.05</c:v>
                </c:pt>
                <c:pt idx="56">
                  <c:v>6.0000000000000102E-2</c:v>
                </c:pt>
                <c:pt idx="57">
                  <c:v>7.0000000000001006E-2</c:v>
                </c:pt>
                <c:pt idx="58">
                  <c:v>8.0000000000001001E-2</c:v>
                </c:pt>
                <c:pt idx="59">
                  <c:v>9.0000000000000996E-2</c:v>
                </c:pt>
                <c:pt idx="60">
                  <c:v>0.100000000000001</c:v>
                </c:pt>
                <c:pt idx="61">
                  <c:v>0.110000000000001</c:v>
                </c:pt>
                <c:pt idx="62">
                  <c:v>0.12000000000000099</c:v>
                </c:pt>
                <c:pt idx="63">
                  <c:v>0.130000000000001</c:v>
                </c:pt>
                <c:pt idx="64">
                  <c:v>0.14000000000000101</c:v>
                </c:pt>
                <c:pt idx="65">
                  <c:v>0.15000000000000099</c:v>
                </c:pt>
                <c:pt idx="66">
                  <c:v>0.160000000000001</c:v>
                </c:pt>
                <c:pt idx="67">
                  <c:v>0.17000000000000101</c:v>
                </c:pt>
                <c:pt idx="68">
                  <c:v>0.18000000000000099</c:v>
                </c:pt>
                <c:pt idx="69">
                  <c:v>0.190000000000001</c:v>
                </c:pt>
                <c:pt idx="70">
                  <c:v>0.20000000000000101</c:v>
                </c:pt>
                <c:pt idx="71">
                  <c:v>0.21000000000000099</c:v>
                </c:pt>
                <c:pt idx="72">
                  <c:v>0.220000000000001</c:v>
                </c:pt>
                <c:pt idx="73">
                  <c:v>0.23000000000000101</c:v>
                </c:pt>
                <c:pt idx="74">
                  <c:v>0.24000000000000099</c:v>
                </c:pt>
                <c:pt idx="75">
                  <c:v>0.250000000000001</c:v>
                </c:pt>
                <c:pt idx="76">
                  <c:v>0.26000000000000101</c:v>
                </c:pt>
                <c:pt idx="77">
                  <c:v>0.27000000000000102</c:v>
                </c:pt>
                <c:pt idx="78">
                  <c:v>0.28000000000000103</c:v>
                </c:pt>
                <c:pt idx="79">
                  <c:v>0.29000000000000098</c:v>
                </c:pt>
                <c:pt idx="80">
                  <c:v>0.30000000000000099</c:v>
                </c:pt>
                <c:pt idx="81">
                  <c:v>0.310000000000001</c:v>
                </c:pt>
                <c:pt idx="82">
                  <c:v>0.32000000000000101</c:v>
                </c:pt>
                <c:pt idx="83">
                  <c:v>0.33000000000000101</c:v>
                </c:pt>
                <c:pt idx="84">
                  <c:v>0.34000000000000102</c:v>
                </c:pt>
                <c:pt idx="85">
                  <c:v>0.35000000000000098</c:v>
                </c:pt>
                <c:pt idx="86">
                  <c:v>0.36000000000000099</c:v>
                </c:pt>
                <c:pt idx="87">
                  <c:v>0.37000000000000099</c:v>
                </c:pt>
                <c:pt idx="88">
                  <c:v>0.380000000000001</c:v>
                </c:pt>
                <c:pt idx="89">
                  <c:v>0.39000000000000101</c:v>
                </c:pt>
                <c:pt idx="90">
                  <c:v>0.40000000000000102</c:v>
                </c:pt>
                <c:pt idx="91">
                  <c:v>0.41000000000000097</c:v>
                </c:pt>
                <c:pt idx="92">
                  <c:v>0.42000000000000098</c:v>
                </c:pt>
                <c:pt idx="93">
                  <c:v>0.43000000000000099</c:v>
                </c:pt>
                <c:pt idx="94">
                  <c:v>0.440000000000001</c:v>
                </c:pt>
                <c:pt idx="95">
                  <c:v>0.45000000000000101</c:v>
                </c:pt>
                <c:pt idx="96">
                  <c:v>0.46000000000000102</c:v>
                </c:pt>
                <c:pt idx="97">
                  <c:v>0.47000000000000097</c:v>
                </c:pt>
                <c:pt idx="98">
                  <c:v>0.48000000000000098</c:v>
                </c:pt>
                <c:pt idx="99">
                  <c:v>0.49000000000000099</c:v>
                </c:pt>
                <c:pt idx="100">
                  <c:v>0.5</c:v>
                </c:pt>
                <c:pt idx="101">
                  <c:v>0.51</c:v>
                </c:pt>
                <c:pt idx="102">
                  <c:v>0.52</c:v>
                </c:pt>
                <c:pt idx="103">
                  <c:v>0.53</c:v>
                </c:pt>
                <c:pt idx="104">
                  <c:v>0.54</c:v>
                </c:pt>
                <c:pt idx="105">
                  <c:v>0.55000000000000004</c:v>
                </c:pt>
                <c:pt idx="106">
                  <c:v>0.56000000000000005</c:v>
                </c:pt>
                <c:pt idx="107">
                  <c:v>0.56999999999999995</c:v>
                </c:pt>
                <c:pt idx="108">
                  <c:v>0.57999999999999996</c:v>
                </c:pt>
                <c:pt idx="109">
                  <c:v>0.59</c:v>
                </c:pt>
                <c:pt idx="110">
                  <c:v>0.6</c:v>
                </c:pt>
                <c:pt idx="111">
                  <c:v>0.61</c:v>
                </c:pt>
                <c:pt idx="112">
                  <c:v>0.62</c:v>
                </c:pt>
                <c:pt idx="113">
                  <c:v>0.63</c:v>
                </c:pt>
                <c:pt idx="114">
                  <c:v>0.64</c:v>
                </c:pt>
                <c:pt idx="115">
                  <c:v>0.65</c:v>
                </c:pt>
                <c:pt idx="116">
                  <c:v>0.66</c:v>
                </c:pt>
                <c:pt idx="117">
                  <c:v>0.67</c:v>
                </c:pt>
                <c:pt idx="118">
                  <c:v>0.68</c:v>
                </c:pt>
                <c:pt idx="119">
                  <c:v>0.69</c:v>
                </c:pt>
                <c:pt idx="120">
                  <c:v>0.7</c:v>
                </c:pt>
                <c:pt idx="121">
                  <c:v>0.71</c:v>
                </c:pt>
                <c:pt idx="122">
                  <c:v>0.72</c:v>
                </c:pt>
                <c:pt idx="123">
                  <c:v>0.73</c:v>
                </c:pt>
                <c:pt idx="124">
                  <c:v>0.74</c:v>
                </c:pt>
                <c:pt idx="125">
                  <c:v>0.75</c:v>
                </c:pt>
                <c:pt idx="126">
                  <c:v>0.76</c:v>
                </c:pt>
                <c:pt idx="127">
                  <c:v>0.77</c:v>
                </c:pt>
                <c:pt idx="128">
                  <c:v>0.78</c:v>
                </c:pt>
                <c:pt idx="129">
                  <c:v>0.79</c:v>
                </c:pt>
                <c:pt idx="130">
                  <c:v>0.8</c:v>
                </c:pt>
                <c:pt idx="131">
                  <c:v>0.81</c:v>
                </c:pt>
                <c:pt idx="132">
                  <c:v>0.82</c:v>
                </c:pt>
                <c:pt idx="133">
                  <c:v>0.83</c:v>
                </c:pt>
                <c:pt idx="134">
                  <c:v>0.84</c:v>
                </c:pt>
                <c:pt idx="135">
                  <c:v>0.85</c:v>
                </c:pt>
                <c:pt idx="136">
                  <c:v>0.86</c:v>
                </c:pt>
                <c:pt idx="137">
                  <c:v>0.87</c:v>
                </c:pt>
                <c:pt idx="138">
                  <c:v>0.88</c:v>
                </c:pt>
                <c:pt idx="139">
                  <c:v>0.89</c:v>
                </c:pt>
                <c:pt idx="140">
                  <c:v>0.9</c:v>
                </c:pt>
                <c:pt idx="141">
                  <c:v>0.91</c:v>
                </c:pt>
                <c:pt idx="142">
                  <c:v>0.92</c:v>
                </c:pt>
                <c:pt idx="143">
                  <c:v>0.93</c:v>
                </c:pt>
                <c:pt idx="144">
                  <c:v>0.94</c:v>
                </c:pt>
                <c:pt idx="145">
                  <c:v>0.95</c:v>
                </c:pt>
                <c:pt idx="146">
                  <c:v>0.96</c:v>
                </c:pt>
                <c:pt idx="147">
                  <c:v>0.97</c:v>
                </c:pt>
                <c:pt idx="148">
                  <c:v>0.98</c:v>
                </c:pt>
                <c:pt idx="149">
                  <c:v>0.99</c:v>
                </c:pt>
                <c:pt idx="150">
                  <c:v>1</c:v>
                </c:pt>
                <c:pt idx="151">
                  <c:v>1.01</c:v>
                </c:pt>
                <c:pt idx="152">
                  <c:v>1.02</c:v>
                </c:pt>
                <c:pt idx="153">
                  <c:v>1.03</c:v>
                </c:pt>
                <c:pt idx="154">
                  <c:v>1.04</c:v>
                </c:pt>
                <c:pt idx="155">
                  <c:v>1.05</c:v>
                </c:pt>
                <c:pt idx="156">
                  <c:v>1.06</c:v>
                </c:pt>
                <c:pt idx="157">
                  <c:v>1.07</c:v>
                </c:pt>
                <c:pt idx="158">
                  <c:v>1.08</c:v>
                </c:pt>
                <c:pt idx="159">
                  <c:v>1.0900000000000001</c:v>
                </c:pt>
                <c:pt idx="160">
                  <c:v>1.1000000000000001</c:v>
                </c:pt>
                <c:pt idx="161">
                  <c:v>1.1100000000000001</c:v>
                </c:pt>
                <c:pt idx="162">
                  <c:v>1.1200000000000001</c:v>
                </c:pt>
                <c:pt idx="163">
                  <c:v>1.1299999999999999</c:v>
                </c:pt>
                <c:pt idx="164">
                  <c:v>1.1399999999999999</c:v>
                </c:pt>
                <c:pt idx="165">
                  <c:v>1.1499999999999999</c:v>
                </c:pt>
                <c:pt idx="166">
                  <c:v>1.1599999999999999</c:v>
                </c:pt>
                <c:pt idx="167">
                  <c:v>1.17</c:v>
                </c:pt>
                <c:pt idx="168">
                  <c:v>1.18</c:v>
                </c:pt>
                <c:pt idx="169">
                  <c:v>1.19</c:v>
                </c:pt>
                <c:pt idx="170">
                  <c:v>1.2</c:v>
                </c:pt>
                <c:pt idx="171">
                  <c:v>1.21</c:v>
                </c:pt>
                <c:pt idx="172">
                  <c:v>1.22</c:v>
                </c:pt>
                <c:pt idx="173">
                  <c:v>1.23</c:v>
                </c:pt>
                <c:pt idx="174">
                  <c:v>1.24</c:v>
                </c:pt>
                <c:pt idx="175">
                  <c:v>1.25</c:v>
                </c:pt>
                <c:pt idx="176">
                  <c:v>1.26</c:v>
                </c:pt>
                <c:pt idx="177">
                  <c:v>1.27</c:v>
                </c:pt>
                <c:pt idx="178">
                  <c:v>1.28</c:v>
                </c:pt>
                <c:pt idx="179">
                  <c:v>1.29</c:v>
                </c:pt>
                <c:pt idx="180">
                  <c:v>1.3</c:v>
                </c:pt>
                <c:pt idx="181">
                  <c:v>1.31</c:v>
                </c:pt>
                <c:pt idx="182">
                  <c:v>1.32</c:v>
                </c:pt>
                <c:pt idx="183">
                  <c:v>1.33</c:v>
                </c:pt>
                <c:pt idx="184">
                  <c:v>1.34</c:v>
                </c:pt>
                <c:pt idx="185">
                  <c:v>1.35</c:v>
                </c:pt>
                <c:pt idx="186">
                  <c:v>1.36</c:v>
                </c:pt>
                <c:pt idx="187">
                  <c:v>1.37</c:v>
                </c:pt>
                <c:pt idx="188">
                  <c:v>1.38</c:v>
                </c:pt>
                <c:pt idx="189">
                  <c:v>1.39</c:v>
                </c:pt>
                <c:pt idx="190">
                  <c:v>1.4</c:v>
                </c:pt>
                <c:pt idx="191">
                  <c:v>1.41</c:v>
                </c:pt>
                <c:pt idx="192">
                  <c:v>1.42</c:v>
                </c:pt>
                <c:pt idx="193">
                  <c:v>1.43</c:v>
                </c:pt>
                <c:pt idx="194">
                  <c:v>1.44</c:v>
                </c:pt>
                <c:pt idx="195">
                  <c:v>1.45</c:v>
                </c:pt>
                <c:pt idx="196">
                  <c:v>1.46</c:v>
                </c:pt>
                <c:pt idx="197">
                  <c:v>1.47</c:v>
                </c:pt>
                <c:pt idx="198">
                  <c:v>1.48</c:v>
                </c:pt>
                <c:pt idx="199">
                  <c:v>1.49</c:v>
                </c:pt>
                <c:pt idx="200">
                  <c:v>1.5</c:v>
                </c:pt>
              </c:numCache>
            </c:numRef>
          </c:xVal>
          <c:yVal>
            <c:numRef>
              <c:f>Sheet1!$D$2:$D$202</c:f>
              <c:numCache>
                <c:formatCode>General</c:formatCode>
                <c:ptCount val="201"/>
                <c:pt idx="0">
                  <c:v>1.125</c:v>
                </c:pt>
                <c:pt idx="1">
                  <c:v>1.0660920199999999</c:v>
                </c:pt>
                <c:pt idx="2">
                  <c:v>1.0093363200000001</c:v>
                </c:pt>
                <c:pt idx="3">
                  <c:v>0.95468562000000001</c:v>
                </c:pt>
                <c:pt idx="4">
                  <c:v>0.90209311999999997</c:v>
                </c:pt>
                <c:pt idx="5">
                  <c:v>0.85151250000000001</c:v>
                </c:pt>
                <c:pt idx="6">
                  <c:v>0.80289792000000004</c:v>
                </c:pt>
                <c:pt idx="7">
                  <c:v>0.75620401999999998</c:v>
                </c:pt>
                <c:pt idx="8">
                  <c:v>0.71138592</c:v>
                </c:pt>
                <c:pt idx="9">
                  <c:v>0.66839921999999996</c:v>
                </c:pt>
                <c:pt idx="10">
                  <c:v>0.62719999999999998</c:v>
                </c:pt>
                <c:pt idx="11">
                  <c:v>0.58774481999999995</c:v>
                </c:pt>
                <c:pt idx="12">
                  <c:v>0.54999072000000004</c:v>
                </c:pt>
                <c:pt idx="13">
                  <c:v>0.51389521999999999</c:v>
                </c:pt>
                <c:pt idx="14">
                  <c:v>0.47941632000000001</c:v>
                </c:pt>
                <c:pt idx="15">
                  <c:v>0.44651249999999998</c:v>
                </c:pt>
                <c:pt idx="16">
                  <c:v>0.41514272000000002</c:v>
                </c:pt>
                <c:pt idx="17">
                  <c:v>0.38526642</c:v>
                </c:pt>
                <c:pt idx="18">
                  <c:v>0.35684352000000003</c:v>
                </c:pt>
                <c:pt idx="19">
                  <c:v>0.32983442000000002</c:v>
                </c:pt>
                <c:pt idx="20">
                  <c:v>0.30420000000000003</c:v>
                </c:pt>
                <c:pt idx="21">
                  <c:v>0.27990162000000002</c:v>
                </c:pt>
                <c:pt idx="22">
                  <c:v>0.25690111999999998</c:v>
                </c:pt>
                <c:pt idx="23">
                  <c:v>0.23516081999999999</c:v>
                </c:pt>
                <c:pt idx="24">
                  <c:v>0.21464352</c:v>
                </c:pt>
                <c:pt idx="25">
                  <c:v>0.1953125</c:v>
                </c:pt>
                <c:pt idx="26">
                  <c:v>0.17713151999999999</c:v>
                </c:pt>
                <c:pt idx="27">
                  <c:v>0.16006482</c:v>
                </c:pt>
                <c:pt idx="28">
                  <c:v>0.14407712</c:v>
                </c:pt>
                <c:pt idx="29">
                  <c:v>0.12913362</c:v>
                </c:pt>
                <c:pt idx="30">
                  <c:v>0.1152</c:v>
                </c:pt>
                <c:pt idx="31">
                  <c:v>0.10224242</c:v>
                </c:pt>
                <c:pt idx="32">
                  <c:v>9.0227520000000005E-2</c:v>
                </c:pt>
                <c:pt idx="33">
                  <c:v>7.9122419999999999E-2</c:v>
                </c:pt>
                <c:pt idx="34">
                  <c:v>6.8894720000000007E-2</c:v>
                </c:pt>
                <c:pt idx="35">
                  <c:v>5.9512500000000003E-2</c:v>
                </c:pt>
                <c:pt idx="36">
                  <c:v>5.0944320000000001E-2</c:v>
                </c:pt>
                <c:pt idx="37">
                  <c:v>4.3159219999999998E-2</c:v>
                </c:pt>
                <c:pt idx="38">
                  <c:v>3.6126720000000001E-2</c:v>
                </c:pt>
                <c:pt idx="39">
                  <c:v>2.9816820000000001E-2</c:v>
                </c:pt>
                <c:pt idx="40">
                  <c:v>2.4199999999999999E-2</c:v>
                </c:pt>
                <c:pt idx="41">
                  <c:v>1.9247219999999999E-2</c:v>
                </c:pt>
                <c:pt idx="42">
                  <c:v>1.4929919999999999E-2</c:v>
                </c:pt>
                <c:pt idx="43">
                  <c:v>1.1220020000000001E-2</c:v>
                </c:pt>
                <c:pt idx="44">
                  <c:v>8.0899200000000004E-3</c:v>
                </c:pt>
                <c:pt idx="45">
                  <c:v>5.5125E-3</c:v>
                </c:pt>
                <c:pt idx="46">
                  <c:v>3.4611199999999998E-3</c:v>
                </c:pt>
                <c:pt idx="47">
                  <c:v>1.9096199999999999E-3</c:v>
                </c:pt>
                <c:pt idx="48">
                  <c:v>8.3232E-4</c:v>
                </c:pt>
                <c:pt idx="49">
                  <c:v>2.0401999999999999E-4</c:v>
                </c:pt>
                <c:pt idx="50">
                  <c:v>0</c:v>
                </c:pt>
                <c:pt idx="51">
                  <c:v>1.9602000000000001E-4</c:v>
                </c:pt>
                <c:pt idx="52">
                  <c:v>7.6831999999999996E-4</c:v>
                </c:pt>
                <c:pt idx="53">
                  <c:v>1.6936200000000001E-3</c:v>
                </c:pt>
                <c:pt idx="54">
                  <c:v>2.94912E-3</c:v>
                </c:pt>
                <c:pt idx="55">
                  <c:v>4.5125E-3</c:v>
                </c:pt>
                <c:pt idx="56">
                  <c:v>6.36192000000002E-3</c:v>
                </c:pt>
                <c:pt idx="57">
                  <c:v>8.4760200000002194E-3</c:v>
                </c:pt>
                <c:pt idx="58">
                  <c:v>1.08339200000002E-2</c:v>
                </c:pt>
                <c:pt idx="59">
                  <c:v>1.34152200000003E-2</c:v>
                </c:pt>
                <c:pt idx="60">
                  <c:v>1.6200000000000301E-2</c:v>
                </c:pt>
                <c:pt idx="61">
                  <c:v>1.9168820000000301E-2</c:v>
                </c:pt>
                <c:pt idx="62">
                  <c:v>2.23027200000003E-2</c:v>
                </c:pt>
                <c:pt idx="63">
                  <c:v>2.5583220000000299E-2</c:v>
                </c:pt>
                <c:pt idx="64">
                  <c:v>2.89923200000003E-2</c:v>
                </c:pt>
                <c:pt idx="65">
                  <c:v>3.2512500000000298E-2</c:v>
                </c:pt>
                <c:pt idx="66">
                  <c:v>3.6126720000000397E-2</c:v>
                </c:pt>
                <c:pt idx="67">
                  <c:v>3.9818420000000403E-2</c:v>
                </c:pt>
                <c:pt idx="68">
                  <c:v>4.3571520000000398E-2</c:v>
                </c:pt>
                <c:pt idx="69">
                  <c:v>4.7370420000000399E-2</c:v>
                </c:pt>
                <c:pt idx="70">
                  <c:v>5.1200000000000398E-2</c:v>
                </c:pt>
                <c:pt idx="71">
                  <c:v>5.5045620000000399E-2</c:v>
                </c:pt>
                <c:pt idx="72">
                  <c:v>5.8893120000000403E-2</c:v>
                </c:pt>
                <c:pt idx="73">
                  <c:v>6.2728820000000393E-2</c:v>
                </c:pt>
                <c:pt idx="74">
                  <c:v>6.6539520000000393E-2</c:v>
                </c:pt>
                <c:pt idx="75">
                  <c:v>7.0312500000000402E-2</c:v>
                </c:pt>
                <c:pt idx="76">
                  <c:v>7.4035520000000396E-2</c:v>
                </c:pt>
                <c:pt idx="77">
                  <c:v>7.7696820000000402E-2</c:v>
                </c:pt>
                <c:pt idx="78">
                  <c:v>8.1285120000000405E-2</c:v>
                </c:pt>
                <c:pt idx="79">
                  <c:v>8.4789620000000301E-2</c:v>
                </c:pt>
                <c:pt idx="80">
                  <c:v>8.8200000000000306E-2</c:v>
                </c:pt>
                <c:pt idx="81">
                  <c:v>9.1506420000000296E-2</c:v>
                </c:pt>
                <c:pt idx="82">
                  <c:v>9.4699520000000301E-2</c:v>
                </c:pt>
                <c:pt idx="83">
                  <c:v>9.7770420000000302E-2</c:v>
                </c:pt>
                <c:pt idx="84">
                  <c:v>0.10071072</c:v>
                </c:pt>
                <c:pt idx="85">
                  <c:v>0.10351249999999999</c:v>
                </c:pt>
                <c:pt idx="86">
                  <c:v>0.10616832</c:v>
                </c:pt>
                <c:pt idx="87">
                  <c:v>0.10867122</c:v>
                </c:pt>
                <c:pt idx="88">
                  <c:v>0.11101472</c:v>
                </c:pt>
                <c:pt idx="89">
                  <c:v>0.11319282</c:v>
                </c:pt>
                <c:pt idx="90">
                  <c:v>0.1152</c:v>
                </c:pt>
                <c:pt idx="91">
                  <c:v>0.11703122000000001</c:v>
                </c:pt>
                <c:pt idx="92">
                  <c:v>0.11868192</c:v>
                </c:pt>
                <c:pt idx="93">
                  <c:v>0.12014801999999999</c:v>
                </c:pt>
                <c:pt idx="94">
                  <c:v>0.12142592000000001</c:v>
                </c:pt>
                <c:pt idx="95">
                  <c:v>0.1225125</c:v>
                </c:pt>
                <c:pt idx="96">
                  <c:v>0.12340511999999999</c:v>
                </c:pt>
                <c:pt idx="97">
                  <c:v>0.12410162</c:v>
                </c:pt>
                <c:pt idx="98">
                  <c:v>0.12460032</c:v>
                </c:pt>
                <c:pt idx="99">
                  <c:v>0.12490002</c:v>
                </c:pt>
                <c:pt idx="100">
                  <c:v>0.125</c:v>
                </c:pt>
                <c:pt idx="101">
                  <c:v>0.12490002</c:v>
                </c:pt>
                <c:pt idx="102">
                  <c:v>0.12460032</c:v>
                </c:pt>
                <c:pt idx="103">
                  <c:v>0.12410162</c:v>
                </c:pt>
                <c:pt idx="104">
                  <c:v>0.12340511999999999</c:v>
                </c:pt>
                <c:pt idx="105">
                  <c:v>0.1225125</c:v>
                </c:pt>
                <c:pt idx="106">
                  <c:v>0.12142592000000001</c:v>
                </c:pt>
                <c:pt idx="107">
                  <c:v>0.12014801999999999</c:v>
                </c:pt>
                <c:pt idx="108">
                  <c:v>0.11868192</c:v>
                </c:pt>
                <c:pt idx="109">
                  <c:v>0.11703122000000001</c:v>
                </c:pt>
                <c:pt idx="110">
                  <c:v>0.1152</c:v>
                </c:pt>
                <c:pt idx="111">
                  <c:v>0.11319282</c:v>
                </c:pt>
                <c:pt idx="112">
                  <c:v>0.11101472</c:v>
                </c:pt>
                <c:pt idx="113">
                  <c:v>0.10867122</c:v>
                </c:pt>
                <c:pt idx="114">
                  <c:v>0.10616832</c:v>
                </c:pt>
                <c:pt idx="115">
                  <c:v>0.10351249999999999</c:v>
                </c:pt>
                <c:pt idx="116">
                  <c:v>0.10071072</c:v>
                </c:pt>
                <c:pt idx="117">
                  <c:v>9.7770419999999997E-2</c:v>
                </c:pt>
                <c:pt idx="118">
                  <c:v>9.4699519999999995E-2</c:v>
                </c:pt>
                <c:pt idx="119">
                  <c:v>9.1506420000000005E-2</c:v>
                </c:pt>
                <c:pt idx="120">
                  <c:v>8.8200000000000001E-2</c:v>
                </c:pt>
                <c:pt idx="121">
                  <c:v>8.4789619999999996E-2</c:v>
                </c:pt>
                <c:pt idx="122">
                  <c:v>8.1285120000000002E-2</c:v>
                </c:pt>
                <c:pt idx="123">
                  <c:v>7.769682E-2</c:v>
                </c:pt>
                <c:pt idx="124">
                  <c:v>7.4035519999999994E-2</c:v>
                </c:pt>
                <c:pt idx="125">
                  <c:v>7.03125E-2</c:v>
                </c:pt>
                <c:pt idx="126">
                  <c:v>6.6539520000000005E-2</c:v>
                </c:pt>
                <c:pt idx="127">
                  <c:v>6.2728820000000005E-2</c:v>
                </c:pt>
                <c:pt idx="128">
                  <c:v>5.889312E-2</c:v>
                </c:pt>
                <c:pt idx="129">
                  <c:v>5.5045620000000003E-2</c:v>
                </c:pt>
                <c:pt idx="130">
                  <c:v>5.1200000000000002E-2</c:v>
                </c:pt>
                <c:pt idx="131">
                  <c:v>4.7370420000000003E-2</c:v>
                </c:pt>
                <c:pt idx="132">
                  <c:v>4.3571520000000002E-2</c:v>
                </c:pt>
                <c:pt idx="133">
                  <c:v>3.981842E-2</c:v>
                </c:pt>
                <c:pt idx="134">
                  <c:v>3.6126720000000001E-2</c:v>
                </c:pt>
                <c:pt idx="135">
                  <c:v>3.25125E-2</c:v>
                </c:pt>
                <c:pt idx="136">
                  <c:v>2.8992319999999999E-2</c:v>
                </c:pt>
                <c:pt idx="137">
                  <c:v>2.558322E-2</c:v>
                </c:pt>
                <c:pt idx="138">
                  <c:v>2.2302720000000002E-2</c:v>
                </c:pt>
                <c:pt idx="139">
                  <c:v>1.916882E-2</c:v>
                </c:pt>
                <c:pt idx="140">
                  <c:v>1.6199999999999999E-2</c:v>
                </c:pt>
                <c:pt idx="141">
                  <c:v>1.341522E-2</c:v>
                </c:pt>
                <c:pt idx="142">
                  <c:v>1.083392E-2</c:v>
                </c:pt>
                <c:pt idx="143">
                  <c:v>8.4760199999999904E-3</c:v>
                </c:pt>
                <c:pt idx="144">
                  <c:v>6.3619200000000096E-3</c:v>
                </c:pt>
                <c:pt idx="145">
                  <c:v>4.5125000000000104E-3</c:v>
                </c:pt>
                <c:pt idx="146">
                  <c:v>2.94912E-3</c:v>
                </c:pt>
                <c:pt idx="147">
                  <c:v>1.6936200000000001E-3</c:v>
                </c:pt>
                <c:pt idx="148">
                  <c:v>7.6832000000000105E-4</c:v>
                </c:pt>
                <c:pt idx="149">
                  <c:v>1.9602000000000001E-4</c:v>
                </c:pt>
                <c:pt idx="150">
                  <c:v>0</c:v>
                </c:pt>
                <c:pt idx="151">
                  <c:v>2.0401999999999999E-4</c:v>
                </c:pt>
                <c:pt idx="152">
                  <c:v>8.3232000000000098E-4</c:v>
                </c:pt>
                <c:pt idx="153">
                  <c:v>1.9096199999999999E-3</c:v>
                </c:pt>
                <c:pt idx="154">
                  <c:v>3.4611200000000098E-3</c:v>
                </c:pt>
                <c:pt idx="155">
                  <c:v>5.5125000000000096E-3</c:v>
                </c:pt>
                <c:pt idx="156">
                  <c:v>8.0899200000000109E-3</c:v>
                </c:pt>
                <c:pt idx="157">
                  <c:v>1.1220020000000001E-2</c:v>
                </c:pt>
                <c:pt idx="158">
                  <c:v>1.4929919999999999E-2</c:v>
                </c:pt>
                <c:pt idx="159">
                  <c:v>1.9247219999999999E-2</c:v>
                </c:pt>
                <c:pt idx="160">
                  <c:v>2.4199999999999999E-2</c:v>
                </c:pt>
                <c:pt idx="161">
                  <c:v>2.9816820000000101E-2</c:v>
                </c:pt>
                <c:pt idx="162">
                  <c:v>3.6126720000000098E-2</c:v>
                </c:pt>
                <c:pt idx="163">
                  <c:v>4.3159219999999901E-2</c:v>
                </c:pt>
                <c:pt idx="164">
                  <c:v>5.0944319999999897E-2</c:v>
                </c:pt>
                <c:pt idx="165">
                  <c:v>5.9512499999999899E-2</c:v>
                </c:pt>
                <c:pt idx="166">
                  <c:v>6.8894719999999895E-2</c:v>
                </c:pt>
                <c:pt idx="167">
                  <c:v>7.9122419999999902E-2</c:v>
                </c:pt>
                <c:pt idx="168">
                  <c:v>9.0227519999999894E-2</c:v>
                </c:pt>
                <c:pt idx="169">
                  <c:v>0.10224242</c:v>
                </c:pt>
                <c:pt idx="170">
                  <c:v>0.1152</c:v>
                </c:pt>
                <c:pt idx="171">
                  <c:v>0.12913362</c:v>
                </c:pt>
                <c:pt idx="172">
                  <c:v>0.14407712</c:v>
                </c:pt>
                <c:pt idx="173">
                  <c:v>0.16006482</c:v>
                </c:pt>
                <c:pt idx="174">
                  <c:v>0.17713151999999999</c:v>
                </c:pt>
                <c:pt idx="175">
                  <c:v>0.1953125</c:v>
                </c:pt>
                <c:pt idx="176">
                  <c:v>0.21464352</c:v>
                </c:pt>
                <c:pt idx="177">
                  <c:v>0.23516081999999999</c:v>
                </c:pt>
                <c:pt idx="178">
                  <c:v>0.25690111999999998</c:v>
                </c:pt>
                <c:pt idx="179">
                  <c:v>0.27990162000000002</c:v>
                </c:pt>
                <c:pt idx="180">
                  <c:v>0.30420000000000003</c:v>
                </c:pt>
                <c:pt idx="181">
                  <c:v>0.32983442000000002</c:v>
                </c:pt>
                <c:pt idx="182">
                  <c:v>0.35684352000000003</c:v>
                </c:pt>
                <c:pt idx="183">
                  <c:v>0.38526642</c:v>
                </c:pt>
                <c:pt idx="184">
                  <c:v>0.41514272000000002</c:v>
                </c:pt>
                <c:pt idx="185">
                  <c:v>0.44651249999999998</c:v>
                </c:pt>
                <c:pt idx="186">
                  <c:v>0.47941632000000001</c:v>
                </c:pt>
                <c:pt idx="187">
                  <c:v>0.51389521999999999</c:v>
                </c:pt>
                <c:pt idx="188">
                  <c:v>0.54999072000000004</c:v>
                </c:pt>
                <c:pt idx="189">
                  <c:v>0.58774481999999995</c:v>
                </c:pt>
                <c:pt idx="190">
                  <c:v>0.62719999999999998</c:v>
                </c:pt>
                <c:pt idx="191">
                  <c:v>0.66839921999999996</c:v>
                </c:pt>
                <c:pt idx="192">
                  <c:v>0.71138592</c:v>
                </c:pt>
                <c:pt idx="193">
                  <c:v>0.75620401999999998</c:v>
                </c:pt>
                <c:pt idx="194">
                  <c:v>0.80289792000000004</c:v>
                </c:pt>
                <c:pt idx="195">
                  <c:v>0.85151250000000001</c:v>
                </c:pt>
                <c:pt idx="196">
                  <c:v>0.90209311999999997</c:v>
                </c:pt>
                <c:pt idx="197">
                  <c:v>0.95468562000000001</c:v>
                </c:pt>
                <c:pt idx="198">
                  <c:v>1.0093363200000001</c:v>
                </c:pt>
                <c:pt idx="199">
                  <c:v>1.0660920199999999</c:v>
                </c:pt>
                <c:pt idx="200">
                  <c:v>1.125</c:v>
                </c:pt>
              </c:numCache>
            </c:numRef>
          </c:yVal>
          <c:smooth val="1"/>
          <c:extLst>
            <c:ext xmlns:c16="http://schemas.microsoft.com/office/drawing/2014/chart" uri="{C3380CC4-5D6E-409C-BE32-E72D297353CC}">
              <c16:uniqueId val="{00000000-25A2-1F45-9DCC-88BBCA89F612}"/>
            </c:ext>
          </c:extLst>
        </c:ser>
        <c:dLbls>
          <c:showLegendKey val="0"/>
          <c:showVal val="0"/>
          <c:showCatName val="0"/>
          <c:showSerName val="0"/>
          <c:showPercent val="0"/>
          <c:showBubbleSize val="0"/>
        </c:dLbls>
        <c:axId val="2094846600"/>
        <c:axId val="2094849736"/>
      </c:scatterChart>
      <c:valAx>
        <c:axId val="2094846600"/>
        <c:scaling>
          <c:orientation val="minMax"/>
          <c:max val="1.5"/>
          <c:min val="-0.5"/>
        </c:scaling>
        <c:delete val="0"/>
        <c:axPos val="b"/>
        <c:numFmt formatCode="General" sourceLinked="0"/>
        <c:majorTickMark val="out"/>
        <c:minorTickMark val="none"/>
        <c:tickLblPos val="nextTo"/>
        <c:spPr>
          <a:ln w="31750"/>
        </c:spPr>
        <c:txPr>
          <a:bodyPr/>
          <a:lstStyle/>
          <a:p>
            <a:pPr>
              <a:defRPr sz="1200"/>
            </a:pPr>
            <a:endParaRPr lang="en-US"/>
          </a:p>
        </c:txPr>
        <c:crossAx val="2094849736"/>
        <c:crossesAt val="0"/>
        <c:crossBetween val="midCat"/>
      </c:valAx>
      <c:valAx>
        <c:axId val="2094849736"/>
        <c:scaling>
          <c:orientation val="minMax"/>
          <c:max val="0.5"/>
          <c:min val="0"/>
        </c:scaling>
        <c:delete val="0"/>
        <c:axPos val="l"/>
        <c:numFmt formatCode="General" sourceLinked="0"/>
        <c:majorTickMark val="out"/>
        <c:minorTickMark val="none"/>
        <c:tickLblPos val="nextTo"/>
        <c:spPr>
          <a:ln w="31750"/>
        </c:spPr>
        <c:txPr>
          <a:bodyPr/>
          <a:lstStyle/>
          <a:p>
            <a:pPr>
              <a:defRPr sz="1200" baseline="0"/>
            </a:pPr>
            <a:endParaRPr lang="en-US"/>
          </a:p>
        </c:txPr>
        <c:crossAx val="2094846600"/>
        <c:crosses val="autoZero"/>
        <c:crossBetween val="midCat"/>
        <c:majorUnit val="0.5"/>
        <c:minorUnit val="0.04"/>
      </c:valAx>
    </c:plotArea>
    <c:plotVisOnly val="1"/>
    <c:dispBlanksAs val="gap"/>
    <c:showDLblsOverMax val="0"/>
  </c:chart>
  <c:txPr>
    <a:bodyPr/>
    <a:lstStyle/>
    <a:p>
      <a:pPr>
        <a:defRPr sz="1400" b="1">
          <a:latin typeface="Times New Roman"/>
          <a:cs typeface="Times New Roman"/>
        </a:defRPr>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9.2061583941213207E-2"/>
          <c:y val="0.10708102957426824"/>
          <c:w val="0.80103326369918049"/>
          <c:h val="0.58973362372256655"/>
        </c:manualLayout>
      </c:layout>
      <c:scatterChart>
        <c:scatterStyle val="smoothMarker"/>
        <c:varyColors val="0"/>
        <c:ser>
          <c:idx val="0"/>
          <c:order val="0"/>
          <c:spPr>
            <a:ln>
              <a:solidFill>
                <a:schemeClr val="accent2"/>
              </a:solidFill>
            </a:ln>
          </c:spPr>
          <c:marker>
            <c:symbol val="none"/>
          </c:marker>
          <c:xVal>
            <c:numRef>
              <c:f>Sheet1!$C$2:$C$202</c:f>
              <c:numCache>
                <c:formatCode>General</c:formatCode>
                <c:ptCount val="201"/>
                <c:pt idx="0">
                  <c:v>-0.5</c:v>
                </c:pt>
                <c:pt idx="1">
                  <c:v>-0.49</c:v>
                </c:pt>
                <c:pt idx="2">
                  <c:v>-0.48</c:v>
                </c:pt>
                <c:pt idx="3">
                  <c:v>-0.47</c:v>
                </c:pt>
                <c:pt idx="4">
                  <c:v>-0.46</c:v>
                </c:pt>
                <c:pt idx="5">
                  <c:v>-0.45</c:v>
                </c:pt>
                <c:pt idx="6">
                  <c:v>-0.44</c:v>
                </c:pt>
                <c:pt idx="7">
                  <c:v>-0.43</c:v>
                </c:pt>
                <c:pt idx="8">
                  <c:v>-0.42</c:v>
                </c:pt>
                <c:pt idx="9">
                  <c:v>-0.41</c:v>
                </c:pt>
                <c:pt idx="10">
                  <c:v>-0.4</c:v>
                </c:pt>
                <c:pt idx="11">
                  <c:v>-0.39</c:v>
                </c:pt>
                <c:pt idx="12">
                  <c:v>-0.38</c:v>
                </c:pt>
                <c:pt idx="13">
                  <c:v>-0.37</c:v>
                </c:pt>
                <c:pt idx="14">
                  <c:v>-0.36</c:v>
                </c:pt>
                <c:pt idx="15">
                  <c:v>-0.35</c:v>
                </c:pt>
                <c:pt idx="16">
                  <c:v>-0.34</c:v>
                </c:pt>
                <c:pt idx="17">
                  <c:v>-0.33</c:v>
                </c:pt>
                <c:pt idx="18">
                  <c:v>-0.32</c:v>
                </c:pt>
                <c:pt idx="19">
                  <c:v>-0.31</c:v>
                </c:pt>
                <c:pt idx="20">
                  <c:v>-0.3</c:v>
                </c:pt>
                <c:pt idx="21">
                  <c:v>-0.28999999999999998</c:v>
                </c:pt>
                <c:pt idx="22">
                  <c:v>-0.28000000000000003</c:v>
                </c:pt>
                <c:pt idx="23">
                  <c:v>-0.27</c:v>
                </c:pt>
                <c:pt idx="24">
                  <c:v>-0.26</c:v>
                </c:pt>
                <c:pt idx="25">
                  <c:v>-0.25</c:v>
                </c:pt>
                <c:pt idx="26">
                  <c:v>-0.24</c:v>
                </c:pt>
                <c:pt idx="27">
                  <c:v>-0.23</c:v>
                </c:pt>
                <c:pt idx="28">
                  <c:v>-0.22</c:v>
                </c:pt>
                <c:pt idx="29">
                  <c:v>-0.21</c:v>
                </c:pt>
                <c:pt idx="30">
                  <c:v>-0.2</c:v>
                </c:pt>
                <c:pt idx="31">
                  <c:v>-0.19</c:v>
                </c:pt>
                <c:pt idx="32">
                  <c:v>-0.18</c:v>
                </c:pt>
                <c:pt idx="33">
                  <c:v>-0.17</c:v>
                </c:pt>
                <c:pt idx="34">
                  <c:v>-0.16</c:v>
                </c:pt>
                <c:pt idx="35">
                  <c:v>-0.15</c:v>
                </c:pt>
                <c:pt idx="36">
                  <c:v>-0.14000000000000001</c:v>
                </c:pt>
                <c:pt idx="37">
                  <c:v>-0.13</c:v>
                </c:pt>
                <c:pt idx="38">
                  <c:v>-0.12</c:v>
                </c:pt>
                <c:pt idx="39">
                  <c:v>-0.11</c:v>
                </c:pt>
                <c:pt idx="40">
                  <c:v>-0.1</c:v>
                </c:pt>
                <c:pt idx="41">
                  <c:v>-0.09</c:v>
                </c:pt>
                <c:pt idx="42">
                  <c:v>-0.08</c:v>
                </c:pt>
                <c:pt idx="43">
                  <c:v>-7.0000000000000007E-2</c:v>
                </c:pt>
                <c:pt idx="44">
                  <c:v>-0.06</c:v>
                </c:pt>
                <c:pt idx="45">
                  <c:v>-0.05</c:v>
                </c:pt>
                <c:pt idx="46">
                  <c:v>-0.04</c:v>
                </c:pt>
                <c:pt idx="47">
                  <c:v>-0.03</c:v>
                </c:pt>
                <c:pt idx="48">
                  <c:v>-0.02</c:v>
                </c:pt>
                <c:pt idx="49">
                  <c:v>-0.01</c:v>
                </c:pt>
                <c:pt idx="50">
                  <c:v>0</c:v>
                </c:pt>
                <c:pt idx="51">
                  <c:v>0.01</c:v>
                </c:pt>
                <c:pt idx="52">
                  <c:v>0.02</c:v>
                </c:pt>
                <c:pt idx="53">
                  <c:v>0.03</c:v>
                </c:pt>
                <c:pt idx="54">
                  <c:v>0.04</c:v>
                </c:pt>
                <c:pt idx="55">
                  <c:v>0.05</c:v>
                </c:pt>
                <c:pt idx="56">
                  <c:v>6.0000000000000102E-2</c:v>
                </c:pt>
                <c:pt idx="57">
                  <c:v>7.0000000000001006E-2</c:v>
                </c:pt>
                <c:pt idx="58">
                  <c:v>8.0000000000001001E-2</c:v>
                </c:pt>
                <c:pt idx="59">
                  <c:v>9.0000000000000996E-2</c:v>
                </c:pt>
                <c:pt idx="60">
                  <c:v>0.100000000000001</c:v>
                </c:pt>
                <c:pt idx="61">
                  <c:v>0.110000000000001</c:v>
                </c:pt>
                <c:pt idx="62">
                  <c:v>0.12000000000000099</c:v>
                </c:pt>
                <c:pt idx="63">
                  <c:v>0.130000000000001</c:v>
                </c:pt>
                <c:pt idx="64">
                  <c:v>0.14000000000000101</c:v>
                </c:pt>
                <c:pt idx="65">
                  <c:v>0.15000000000000099</c:v>
                </c:pt>
                <c:pt idx="66">
                  <c:v>0.160000000000001</c:v>
                </c:pt>
                <c:pt idx="67">
                  <c:v>0.17000000000000101</c:v>
                </c:pt>
                <c:pt idx="68">
                  <c:v>0.18000000000000099</c:v>
                </c:pt>
                <c:pt idx="69">
                  <c:v>0.190000000000001</c:v>
                </c:pt>
                <c:pt idx="70">
                  <c:v>0.20000000000000101</c:v>
                </c:pt>
                <c:pt idx="71">
                  <c:v>0.21000000000000099</c:v>
                </c:pt>
                <c:pt idx="72">
                  <c:v>0.220000000000001</c:v>
                </c:pt>
                <c:pt idx="73">
                  <c:v>0.23000000000000101</c:v>
                </c:pt>
                <c:pt idx="74">
                  <c:v>0.24000000000000099</c:v>
                </c:pt>
                <c:pt idx="75">
                  <c:v>0.250000000000001</c:v>
                </c:pt>
                <c:pt idx="76">
                  <c:v>0.26000000000000101</c:v>
                </c:pt>
                <c:pt idx="77">
                  <c:v>0.27000000000000102</c:v>
                </c:pt>
                <c:pt idx="78">
                  <c:v>0.28000000000000103</c:v>
                </c:pt>
                <c:pt idx="79">
                  <c:v>0.29000000000000098</c:v>
                </c:pt>
                <c:pt idx="80">
                  <c:v>0.30000000000000099</c:v>
                </c:pt>
                <c:pt idx="81">
                  <c:v>0.310000000000001</c:v>
                </c:pt>
                <c:pt idx="82">
                  <c:v>0.32000000000000101</c:v>
                </c:pt>
                <c:pt idx="83">
                  <c:v>0.33000000000000101</c:v>
                </c:pt>
                <c:pt idx="84">
                  <c:v>0.34000000000000102</c:v>
                </c:pt>
                <c:pt idx="85">
                  <c:v>0.35000000000000098</c:v>
                </c:pt>
                <c:pt idx="86">
                  <c:v>0.36000000000000099</c:v>
                </c:pt>
                <c:pt idx="87">
                  <c:v>0.37000000000000099</c:v>
                </c:pt>
                <c:pt idx="88">
                  <c:v>0.380000000000001</c:v>
                </c:pt>
                <c:pt idx="89">
                  <c:v>0.39000000000000101</c:v>
                </c:pt>
                <c:pt idx="90">
                  <c:v>0.40000000000000102</c:v>
                </c:pt>
                <c:pt idx="91">
                  <c:v>0.41000000000000097</c:v>
                </c:pt>
                <c:pt idx="92">
                  <c:v>0.42000000000000098</c:v>
                </c:pt>
                <c:pt idx="93">
                  <c:v>0.43000000000000099</c:v>
                </c:pt>
                <c:pt idx="94">
                  <c:v>0.440000000000001</c:v>
                </c:pt>
                <c:pt idx="95">
                  <c:v>0.45000000000000101</c:v>
                </c:pt>
                <c:pt idx="96">
                  <c:v>0.46000000000000102</c:v>
                </c:pt>
                <c:pt idx="97">
                  <c:v>0.47000000000000097</c:v>
                </c:pt>
                <c:pt idx="98">
                  <c:v>0.48000000000000098</c:v>
                </c:pt>
                <c:pt idx="99">
                  <c:v>0.49000000000000099</c:v>
                </c:pt>
                <c:pt idx="100">
                  <c:v>0.5</c:v>
                </c:pt>
                <c:pt idx="101">
                  <c:v>0.51</c:v>
                </c:pt>
                <c:pt idx="102">
                  <c:v>0.52</c:v>
                </c:pt>
                <c:pt idx="103">
                  <c:v>0.53</c:v>
                </c:pt>
                <c:pt idx="104">
                  <c:v>0.54</c:v>
                </c:pt>
                <c:pt idx="105">
                  <c:v>0.55000000000000004</c:v>
                </c:pt>
                <c:pt idx="106">
                  <c:v>0.56000000000000005</c:v>
                </c:pt>
                <c:pt idx="107">
                  <c:v>0.56999999999999995</c:v>
                </c:pt>
                <c:pt idx="108">
                  <c:v>0.57999999999999996</c:v>
                </c:pt>
                <c:pt idx="109">
                  <c:v>0.59</c:v>
                </c:pt>
                <c:pt idx="110">
                  <c:v>0.6</c:v>
                </c:pt>
                <c:pt idx="111">
                  <c:v>0.61</c:v>
                </c:pt>
                <c:pt idx="112">
                  <c:v>0.62</c:v>
                </c:pt>
                <c:pt idx="113">
                  <c:v>0.63</c:v>
                </c:pt>
                <c:pt idx="114">
                  <c:v>0.64</c:v>
                </c:pt>
                <c:pt idx="115">
                  <c:v>0.65</c:v>
                </c:pt>
                <c:pt idx="116">
                  <c:v>0.66</c:v>
                </c:pt>
                <c:pt idx="117">
                  <c:v>0.67</c:v>
                </c:pt>
                <c:pt idx="118">
                  <c:v>0.68</c:v>
                </c:pt>
                <c:pt idx="119">
                  <c:v>0.69</c:v>
                </c:pt>
                <c:pt idx="120">
                  <c:v>0.7</c:v>
                </c:pt>
                <c:pt idx="121">
                  <c:v>0.71</c:v>
                </c:pt>
                <c:pt idx="122">
                  <c:v>0.72</c:v>
                </c:pt>
                <c:pt idx="123">
                  <c:v>0.73</c:v>
                </c:pt>
                <c:pt idx="124">
                  <c:v>0.74</c:v>
                </c:pt>
                <c:pt idx="125">
                  <c:v>0.75</c:v>
                </c:pt>
                <c:pt idx="126">
                  <c:v>0.76</c:v>
                </c:pt>
                <c:pt idx="127">
                  <c:v>0.77</c:v>
                </c:pt>
                <c:pt idx="128">
                  <c:v>0.78</c:v>
                </c:pt>
                <c:pt idx="129">
                  <c:v>0.79</c:v>
                </c:pt>
                <c:pt idx="130">
                  <c:v>0.8</c:v>
                </c:pt>
                <c:pt idx="131">
                  <c:v>0.81</c:v>
                </c:pt>
                <c:pt idx="132">
                  <c:v>0.82</c:v>
                </c:pt>
                <c:pt idx="133">
                  <c:v>0.83</c:v>
                </c:pt>
                <c:pt idx="134">
                  <c:v>0.84</c:v>
                </c:pt>
                <c:pt idx="135">
                  <c:v>0.85</c:v>
                </c:pt>
                <c:pt idx="136">
                  <c:v>0.86</c:v>
                </c:pt>
                <c:pt idx="137">
                  <c:v>0.87</c:v>
                </c:pt>
                <c:pt idx="138">
                  <c:v>0.88</c:v>
                </c:pt>
                <c:pt idx="139">
                  <c:v>0.89</c:v>
                </c:pt>
                <c:pt idx="140">
                  <c:v>0.9</c:v>
                </c:pt>
                <c:pt idx="141">
                  <c:v>0.91</c:v>
                </c:pt>
                <c:pt idx="142">
                  <c:v>0.92</c:v>
                </c:pt>
                <c:pt idx="143">
                  <c:v>0.93</c:v>
                </c:pt>
                <c:pt idx="144">
                  <c:v>0.94</c:v>
                </c:pt>
                <c:pt idx="145">
                  <c:v>0.95</c:v>
                </c:pt>
                <c:pt idx="146">
                  <c:v>0.96</c:v>
                </c:pt>
                <c:pt idx="147">
                  <c:v>0.97</c:v>
                </c:pt>
                <c:pt idx="148">
                  <c:v>0.98</c:v>
                </c:pt>
                <c:pt idx="149">
                  <c:v>0.99</c:v>
                </c:pt>
                <c:pt idx="150">
                  <c:v>1</c:v>
                </c:pt>
                <c:pt idx="151">
                  <c:v>1.01</c:v>
                </c:pt>
                <c:pt idx="152">
                  <c:v>1.02</c:v>
                </c:pt>
                <c:pt idx="153">
                  <c:v>1.03</c:v>
                </c:pt>
                <c:pt idx="154">
                  <c:v>1.04</c:v>
                </c:pt>
                <c:pt idx="155">
                  <c:v>1.05</c:v>
                </c:pt>
                <c:pt idx="156">
                  <c:v>1.06</c:v>
                </c:pt>
                <c:pt idx="157">
                  <c:v>1.07</c:v>
                </c:pt>
                <c:pt idx="158">
                  <c:v>1.08</c:v>
                </c:pt>
                <c:pt idx="159">
                  <c:v>1.0900000000000001</c:v>
                </c:pt>
                <c:pt idx="160">
                  <c:v>1.1000000000000001</c:v>
                </c:pt>
                <c:pt idx="161">
                  <c:v>1.1100000000000001</c:v>
                </c:pt>
                <c:pt idx="162">
                  <c:v>1.1200000000000001</c:v>
                </c:pt>
                <c:pt idx="163">
                  <c:v>1.1299999999999999</c:v>
                </c:pt>
                <c:pt idx="164">
                  <c:v>1.1399999999999999</c:v>
                </c:pt>
                <c:pt idx="165">
                  <c:v>1.1499999999999999</c:v>
                </c:pt>
                <c:pt idx="166">
                  <c:v>1.1599999999999999</c:v>
                </c:pt>
                <c:pt idx="167">
                  <c:v>1.17</c:v>
                </c:pt>
                <c:pt idx="168">
                  <c:v>1.18</c:v>
                </c:pt>
                <c:pt idx="169">
                  <c:v>1.19</c:v>
                </c:pt>
                <c:pt idx="170">
                  <c:v>1.2</c:v>
                </c:pt>
                <c:pt idx="171">
                  <c:v>1.21</c:v>
                </c:pt>
                <c:pt idx="172">
                  <c:v>1.22</c:v>
                </c:pt>
                <c:pt idx="173">
                  <c:v>1.23</c:v>
                </c:pt>
                <c:pt idx="174">
                  <c:v>1.24</c:v>
                </c:pt>
                <c:pt idx="175">
                  <c:v>1.25</c:v>
                </c:pt>
                <c:pt idx="176">
                  <c:v>1.26</c:v>
                </c:pt>
                <c:pt idx="177">
                  <c:v>1.27</c:v>
                </c:pt>
                <c:pt idx="178">
                  <c:v>1.28</c:v>
                </c:pt>
                <c:pt idx="179">
                  <c:v>1.29</c:v>
                </c:pt>
                <c:pt idx="180">
                  <c:v>1.3</c:v>
                </c:pt>
                <c:pt idx="181">
                  <c:v>1.31</c:v>
                </c:pt>
                <c:pt idx="182">
                  <c:v>1.32</c:v>
                </c:pt>
                <c:pt idx="183">
                  <c:v>1.33</c:v>
                </c:pt>
                <c:pt idx="184">
                  <c:v>1.34</c:v>
                </c:pt>
                <c:pt idx="185">
                  <c:v>1.35</c:v>
                </c:pt>
                <c:pt idx="186">
                  <c:v>1.36</c:v>
                </c:pt>
                <c:pt idx="187">
                  <c:v>1.37</c:v>
                </c:pt>
                <c:pt idx="188">
                  <c:v>1.38</c:v>
                </c:pt>
                <c:pt idx="189">
                  <c:v>1.39</c:v>
                </c:pt>
                <c:pt idx="190">
                  <c:v>1.4</c:v>
                </c:pt>
                <c:pt idx="191">
                  <c:v>1.41</c:v>
                </c:pt>
                <c:pt idx="192">
                  <c:v>1.42</c:v>
                </c:pt>
                <c:pt idx="193">
                  <c:v>1.43</c:v>
                </c:pt>
                <c:pt idx="194">
                  <c:v>1.44</c:v>
                </c:pt>
                <c:pt idx="195">
                  <c:v>1.45</c:v>
                </c:pt>
                <c:pt idx="196">
                  <c:v>1.46</c:v>
                </c:pt>
                <c:pt idx="197">
                  <c:v>1.47</c:v>
                </c:pt>
                <c:pt idx="198">
                  <c:v>1.48</c:v>
                </c:pt>
                <c:pt idx="199">
                  <c:v>1.49</c:v>
                </c:pt>
                <c:pt idx="200">
                  <c:v>1.5</c:v>
                </c:pt>
              </c:numCache>
            </c:numRef>
          </c:xVal>
          <c:yVal>
            <c:numRef>
              <c:f>Sheet1!$D$2:$D$202</c:f>
              <c:numCache>
                <c:formatCode>General</c:formatCode>
                <c:ptCount val="201"/>
                <c:pt idx="0">
                  <c:v>1.125</c:v>
                </c:pt>
                <c:pt idx="1">
                  <c:v>1.0660920199999999</c:v>
                </c:pt>
                <c:pt idx="2">
                  <c:v>1.0093363200000001</c:v>
                </c:pt>
                <c:pt idx="3">
                  <c:v>0.95468562000000001</c:v>
                </c:pt>
                <c:pt idx="4">
                  <c:v>0.90209311999999997</c:v>
                </c:pt>
                <c:pt idx="5">
                  <c:v>0.85151250000000001</c:v>
                </c:pt>
                <c:pt idx="6">
                  <c:v>0.80289792000000004</c:v>
                </c:pt>
                <c:pt idx="7">
                  <c:v>0.75620401999999998</c:v>
                </c:pt>
                <c:pt idx="8">
                  <c:v>0.71138592</c:v>
                </c:pt>
                <c:pt idx="9">
                  <c:v>0.66839921999999996</c:v>
                </c:pt>
                <c:pt idx="10">
                  <c:v>0.62719999999999998</c:v>
                </c:pt>
                <c:pt idx="11">
                  <c:v>0.58774481999999995</c:v>
                </c:pt>
                <c:pt idx="12">
                  <c:v>0.54999072000000004</c:v>
                </c:pt>
                <c:pt idx="13">
                  <c:v>0.51389521999999999</c:v>
                </c:pt>
                <c:pt idx="14">
                  <c:v>0.47941632000000001</c:v>
                </c:pt>
                <c:pt idx="15">
                  <c:v>0.44651249999999998</c:v>
                </c:pt>
                <c:pt idx="16">
                  <c:v>0.41514272000000002</c:v>
                </c:pt>
                <c:pt idx="17">
                  <c:v>0.38526642</c:v>
                </c:pt>
                <c:pt idx="18">
                  <c:v>0.35684352000000003</c:v>
                </c:pt>
                <c:pt idx="19">
                  <c:v>0.32983442000000002</c:v>
                </c:pt>
                <c:pt idx="20">
                  <c:v>0.30420000000000003</c:v>
                </c:pt>
                <c:pt idx="21">
                  <c:v>0.27990162000000002</c:v>
                </c:pt>
                <c:pt idx="22">
                  <c:v>0.25690111999999998</c:v>
                </c:pt>
                <c:pt idx="23">
                  <c:v>0.23516081999999999</c:v>
                </c:pt>
                <c:pt idx="24">
                  <c:v>0.21464352</c:v>
                </c:pt>
                <c:pt idx="25">
                  <c:v>0.1953125</c:v>
                </c:pt>
                <c:pt idx="26">
                  <c:v>0.17713151999999999</c:v>
                </c:pt>
                <c:pt idx="27">
                  <c:v>0.16006482</c:v>
                </c:pt>
                <c:pt idx="28">
                  <c:v>0.14407712</c:v>
                </c:pt>
                <c:pt idx="29">
                  <c:v>0.12913362</c:v>
                </c:pt>
                <c:pt idx="30">
                  <c:v>0.1152</c:v>
                </c:pt>
                <c:pt idx="31">
                  <c:v>0.10224242</c:v>
                </c:pt>
                <c:pt idx="32">
                  <c:v>9.0227520000000005E-2</c:v>
                </c:pt>
                <c:pt idx="33">
                  <c:v>7.9122419999999999E-2</c:v>
                </c:pt>
                <c:pt idx="34">
                  <c:v>6.8894720000000007E-2</c:v>
                </c:pt>
                <c:pt idx="35">
                  <c:v>5.9512500000000003E-2</c:v>
                </c:pt>
                <c:pt idx="36">
                  <c:v>5.0944320000000001E-2</c:v>
                </c:pt>
                <c:pt idx="37">
                  <c:v>4.3159219999999998E-2</c:v>
                </c:pt>
                <c:pt idx="38">
                  <c:v>3.6126720000000001E-2</c:v>
                </c:pt>
                <c:pt idx="39">
                  <c:v>2.9816820000000001E-2</c:v>
                </c:pt>
                <c:pt idx="40">
                  <c:v>2.4199999999999999E-2</c:v>
                </c:pt>
                <c:pt idx="41">
                  <c:v>1.9247219999999999E-2</c:v>
                </c:pt>
                <c:pt idx="42">
                  <c:v>1.4929919999999999E-2</c:v>
                </c:pt>
                <c:pt idx="43">
                  <c:v>1.1220020000000001E-2</c:v>
                </c:pt>
                <c:pt idx="44">
                  <c:v>8.0899200000000004E-3</c:v>
                </c:pt>
                <c:pt idx="45">
                  <c:v>5.5125E-3</c:v>
                </c:pt>
                <c:pt idx="46">
                  <c:v>3.4611199999999998E-3</c:v>
                </c:pt>
                <c:pt idx="47">
                  <c:v>1.9096199999999999E-3</c:v>
                </c:pt>
                <c:pt idx="48">
                  <c:v>8.3232E-4</c:v>
                </c:pt>
                <c:pt idx="49">
                  <c:v>2.0401999999999999E-4</c:v>
                </c:pt>
                <c:pt idx="50">
                  <c:v>0</c:v>
                </c:pt>
                <c:pt idx="51">
                  <c:v>1.9602000000000001E-4</c:v>
                </c:pt>
                <c:pt idx="52">
                  <c:v>7.6831999999999996E-4</c:v>
                </c:pt>
                <c:pt idx="53">
                  <c:v>1.6936200000000001E-3</c:v>
                </c:pt>
                <c:pt idx="54">
                  <c:v>2.94912E-3</c:v>
                </c:pt>
                <c:pt idx="55">
                  <c:v>4.5125E-3</c:v>
                </c:pt>
                <c:pt idx="56">
                  <c:v>6.36192000000002E-3</c:v>
                </c:pt>
                <c:pt idx="57">
                  <c:v>8.4760200000002194E-3</c:v>
                </c:pt>
                <c:pt idx="58">
                  <c:v>1.08339200000002E-2</c:v>
                </c:pt>
                <c:pt idx="59">
                  <c:v>1.34152200000003E-2</c:v>
                </c:pt>
                <c:pt idx="60">
                  <c:v>1.6200000000000301E-2</c:v>
                </c:pt>
                <c:pt idx="61">
                  <c:v>1.9168820000000301E-2</c:v>
                </c:pt>
                <c:pt idx="62">
                  <c:v>2.23027200000003E-2</c:v>
                </c:pt>
                <c:pt idx="63">
                  <c:v>2.5583220000000299E-2</c:v>
                </c:pt>
                <c:pt idx="64">
                  <c:v>2.89923200000003E-2</c:v>
                </c:pt>
                <c:pt idx="65">
                  <c:v>3.2512500000000298E-2</c:v>
                </c:pt>
                <c:pt idx="66">
                  <c:v>3.6126720000000397E-2</c:v>
                </c:pt>
                <c:pt idx="67">
                  <c:v>3.9818420000000403E-2</c:v>
                </c:pt>
                <c:pt idx="68">
                  <c:v>4.3571520000000398E-2</c:v>
                </c:pt>
                <c:pt idx="69">
                  <c:v>4.7370420000000399E-2</c:v>
                </c:pt>
                <c:pt idx="70">
                  <c:v>5.1200000000000398E-2</c:v>
                </c:pt>
                <c:pt idx="71">
                  <c:v>5.5045620000000399E-2</c:v>
                </c:pt>
                <c:pt idx="72">
                  <c:v>5.8893120000000403E-2</c:v>
                </c:pt>
                <c:pt idx="73">
                  <c:v>6.2728820000000393E-2</c:v>
                </c:pt>
                <c:pt idx="74">
                  <c:v>6.6539520000000393E-2</c:v>
                </c:pt>
                <c:pt idx="75">
                  <c:v>7.0312500000000402E-2</c:v>
                </c:pt>
                <c:pt idx="76">
                  <c:v>7.4035520000000396E-2</c:v>
                </c:pt>
                <c:pt idx="77">
                  <c:v>7.7696820000000402E-2</c:v>
                </c:pt>
                <c:pt idx="78">
                  <c:v>8.1285120000000405E-2</c:v>
                </c:pt>
                <c:pt idx="79">
                  <c:v>8.4789620000000301E-2</c:v>
                </c:pt>
                <c:pt idx="80">
                  <c:v>8.8200000000000306E-2</c:v>
                </c:pt>
                <c:pt idx="81">
                  <c:v>9.1506420000000296E-2</c:v>
                </c:pt>
                <c:pt idx="82">
                  <c:v>9.4699520000000301E-2</c:v>
                </c:pt>
                <c:pt idx="83">
                  <c:v>9.7770420000000302E-2</c:v>
                </c:pt>
                <c:pt idx="84">
                  <c:v>0.10071072</c:v>
                </c:pt>
                <c:pt idx="85">
                  <c:v>0.10351249999999999</c:v>
                </c:pt>
                <c:pt idx="86">
                  <c:v>0.10616832</c:v>
                </c:pt>
                <c:pt idx="87">
                  <c:v>0.10867122</c:v>
                </c:pt>
                <c:pt idx="88">
                  <c:v>0.11101472</c:v>
                </c:pt>
                <c:pt idx="89">
                  <c:v>0.11319282</c:v>
                </c:pt>
                <c:pt idx="90">
                  <c:v>0.1152</c:v>
                </c:pt>
                <c:pt idx="91">
                  <c:v>0.11703122000000001</c:v>
                </c:pt>
                <c:pt idx="92">
                  <c:v>0.11868192</c:v>
                </c:pt>
                <c:pt idx="93">
                  <c:v>0.12014801999999999</c:v>
                </c:pt>
                <c:pt idx="94">
                  <c:v>0.12142592000000001</c:v>
                </c:pt>
                <c:pt idx="95">
                  <c:v>0.1225125</c:v>
                </c:pt>
                <c:pt idx="96">
                  <c:v>0.12340511999999999</c:v>
                </c:pt>
                <c:pt idx="97">
                  <c:v>0.12410162</c:v>
                </c:pt>
                <c:pt idx="98">
                  <c:v>0.12460032</c:v>
                </c:pt>
                <c:pt idx="99">
                  <c:v>0.12490002</c:v>
                </c:pt>
                <c:pt idx="100">
                  <c:v>0.125</c:v>
                </c:pt>
                <c:pt idx="101">
                  <c:v>0.12490002</c:v>
                </c:pt>
                <c:pt idx="102">
                  <c:v>0.12460032</c:v>
                </c:pt>
                <c:pt idx="103">
                  <c:v>0.12410162</c:v>
                </c:pt>
                <c:pt idx="104">
                  <c:v>0.12340511999999999</c:v>
                </c:pt>
                <c:pt idx="105">
                  <c:v>0.1225125</c:v>
                </c:pt>
                <c:pt idx="106">
                  <c:v>0.12142592000000001</c:v>
                </c:pt>
                <c:pt idx="107">
                  <c:v>0.12014801999999999</c:v>
                </c:pt>
                <c:pt idx="108">
                  <c:v>0.11868192</c:v>
                </c:pt>
                <c:pt idx="109">
                  <c:v>0.11703122000000001</c:v>
                </c:pt>
                <c:pt idx="110">
                  <c:v>0.1152</c:v>
                </c:pt>
                <c:pt idx="111">
                  <c:v>0.11319282</c:v>
                </c:pt>
                <c:pt idx="112">
                  <c:v>0.11101472</c:v>
                </c:pt>
                <c:pt idx="113">
                  <c:v>0.10867122</c:v>
                </c:pt>
                <c:pt idx="114">
                  <c:v>0.10616832</c:v>
                </c:pt>
                <c:pt idx="115">
                  <c:v>0.10351249999999999</c:v>
                </c:pt>
                <c:pt idx="116">
                  <c:v>0.10071072</c:v>
                </c:pt>
                <c:pt idx="117">
                  <c:v>9.7770419999999997E-2</c:v>
                </c:pt>
                <c:pt idx="118">
                  <c:v>9.4699519999999995E-2</c:v>
                </c:pt>
                <c:pt idx="119">
                  <c:v>9.1506420000000005E-2</c:v>
                </c:pt>
                <c:pt idx="120">
                  <c:v>8.8200000000000001E-2</c:v>
                </c:pt>
                <c:pt idx="121">
                  <c:v>8.4789619999999996E-2</c:v>
                </c:pt>
                <c:pt idx="122">
                  <c:v>8.1285120000000002E-2</c:v>
                </c:pt>
                <c:pt idx="123">
                  <c:v>7.769682E-2</c:v>
                </c:pt>
                <c:pt idx="124">
                  <c:v>7.4035519999999994E-2</c:v>
                </c:pt>
                <c:pt idx="125">
                  <c:v>7.03125E-2</c:v>
                </c:pt>
                <c:pt idx="126">
                  <c:v>6.6539520000000005E-2</c:v>
                </c:pt>
                <c:pt idx="127">
                  <c:v>6.2728820000000005E-2</c:v>
                </c:pt>
                <c:pt idx="128">
                  <c:v>5.889312E-2</c:v>
                </c:pt>
                <c:pt idx="129">
                  <c:v>5.5045620000000003E-2</c:v>
                </c:pt>
                <c:pt idx="130">
                  <c:v>5.1200000000000002E-2</c:v>
                </c:pt>
                <c:pt idx="131">
                  <c:v>4.7370420000000003E-2</c:v>
                </c:pt>
                <c:pt idx="132">
                  <c:v>4.3571520000000002E-2</c:v>
                </c:pt>
                <c:pt idx="133">
                  <c:v>3.981842E-2</c:v>
                </c:pt>
                <c:pt idx="134">
                  <c:v>3.6126720000000001E-2</c:v>
                </c:pt>
                <c:pt idx="135">
                  <c:v>3.25125E-2</c:v>
                </c:pt>
                <c:pt idx="136">
                  <c:v>2.8992319999999999E-2</c:v>
                </c:pt>
                <c:pt idx="137">
                  <c:v>2.558322E-2</c:v>
                </c:pt>
                <c:pt idx="138">
                  <c:v>2.2302720000000002E-2</c:v>
                </c:pt>
                <c:pt idx="139">
                  <c:v>1.916882E-2</c:v>
                </c:pt>
                <c:pt idx="140">
                  <c:v>1.6199999999999999E-2</c:v>
                </c:pt>
                <c:pt idx="141">
                  <c:v>1.341522E-2</c:v>
                </c:pt>
                <c:pt idx="142">
                  <c:v>1.083392E-2</c:v>
                </c:pt>
                <c:pt idx="143">
                  <c:v>8.4760199999999904E-3</c:v>
                </c:pt>
                <c:pt idx="144">
                  <c:v>6.3619200000000096E-3</c:v>
                </c:pt>
                <c:pt idx="145">
                  <c:v>4.5125000000000104E-3</c:v>
                </c:pt>
                <c:pt idx="146">
                  <c:v>2.94912E-3</c:v>
                </c:pt>
                <c:pt idx="147">
                  <c:v>1.6936200000000001E-3</c:v>
                </c:pt>
                <c:pt idx="148">
                  <c:v>7.6832000000000105E-4</c:v>
                </c:pt>
                <c:pt idx="149">
                  <c:v>1.9602000000000001E-4</c:v>
                </c:pt>
                <c:pt idx="150">
                  <c:v>0</c:v>
                </c:pt>
                <c:pt idx="151">
                  <c:v>2.0401999999999999E-4</c:v>
                </c:pt>
                <c:pt idx="152">
                  <c:v>8.3232000000000098E-4</c:v>
                </c:pt>
                <c:pt idx="153">
                  <c:v>1.9096199999999999E-3</c:v>
                </c:pt>
                <c:pt idx="154">
                  <c:v>3.4611200000000098E-3</c:v>
                </c:pt>
                <c:pt idx="155">
                  <c:v>5.5125000000000096E-3</c:v>
                </c:pt>
                <c:pt idx="156">
                  <c:v>8.0899200000000109E-3</c:v>
                </c:pt>
                <c:pt idx="157">
                  <c:v>1.1220020000000001E-2</c:v>
                </c:pt>
                <c:pt idx="158">
                  <c:v>1.4929919999999999E-2</c:v>
                </c:pt>
                <c:pt idx="159">
                  <c:v>1.9247219999999999E-2</c:v>
                </c:pt>
                <c:pt idx="160">
                  <c:v>2.4199999999999999E-2</c:v>
                </c:pt>
                <c:pt idx="161">
                  <c:v>2.9816820000000101E-2</c:v>
                </c:pt>
                <c:pt idx="162">
                  <c:v>3.6126720000000098E-2</c:v>
                </c:pt>
                <c:pt idx="163">
                  <c:v>4.3159219999999901E-2</c:v>
                </c:pt>
                <c:pt idx="164">
                  <c:v>5.0944319999999897E-2</c:v>
                </c:pt>
                <c:pt idx="165">
                  <c:v>5.9512499999999899E-2</c:v>
                </c:pt>
                <c:pt idx="166">
                  <c:v>6.8894719999999895E-2</c:v>
                </c:pt>
                <c:pt idx="167">
                  <c:v>7.9122419999999902E-2</c:v>
                </c:pt>
                <c:pt idx="168">
                  <c:v>9.0227519999999894E-2</c:v>
                </c:pt>
                <c:pt idx="169">
                  <c:v>0.10224242</c:v>
                </c:pt>
                <c:pt idx="170">
                  <c:v>0.1152</c:v>
                </c:pt>
                <c:pt idx="171">
                  <c:v>0.12913362</c:v>
                </c:pt>
                <c:pt idx="172">
                  <c:v>0.14407712</c:v>
                </c:pt>
                <c:pt idx="173">
                  <c:v>0.16006482</c:v>
                </c:pt>
                <c:pt idx="174">
                  <c:v>0.17713151999999999</c:v>
                </c:pt>
                <c:pt idx="175">
                  <c:v>0.1953125</c:v>
                </c:pt>
                <c:pt idx="176">
                  <c:v>0.21464352</c:v>
                </c:pt>
                <c:pt idx="177">
                  <c:v>0.23516081999999999</c:v>
                </c:pt>
                <c:pt idx="178">
                  <c:v>0.25690111999999998</c:v>
                </c:pt>
                <c:pt idx="179">
                  <c:v>0.27990162000000002</c:v>
                </c:pt>
                <c:pt idx="180">
                  <c:v>0.30420000000000003</c:v>
                </c:pt>
                <c:pt idx="181">
                  <c:v>0.32983442000000002</c:v>
                </c:pt>
                <c:pt idx="182">
                  <c:v>0.35684352000000003</c:v>
                </c:pt>
                <c:pt idx="183">
                  <c:v>0.38526642</c:v>
                </c:pt>
                <c:pt idx="184">
                  <c:v>0.41514272000000002</c:v>
                </c:pt>
                <c:pt idx="185">
                  <c:v>0.44651249999999998</c:v>
                </c:pt>
                <c:pt idx="186">
                  <c:v>0.47941632000000001</c:v>
                </c:pt>
                <c:pt idx="187">
                  <c:v>0.51389521999999999</c:v>
                </c:pt>
                <c:pt idx="188">
                  <c:v>0.54999072000000004</c:v>
                </c:pt>
                <c:pt idx="189">
                  <c:v>0.58774481999999995</c:v>
                </c:pt>
                <c:pt idx="190">
                  <c:v>0.62719999999999998</c:v>
                </c:pt>
                <c:pt idx="191">
                  <c:v>0.66839921999999996</c:v>
                </c:pt>
                <c:pt idx="192">
                  <c:v>0.71138592</c:v>
                </c:pt>
                <c:pt idx="193">
                  <c:v>0.75620401999999998</c:v>
                </c:pt>
                <c:pt idx="194">
                  <c:v>0.80289792000000004</c:v>
                </c:pt>
                <c:pt idx="195">
                  <c:v>0.85151250000000001</c:v>
                </c:pt>
                <c:pt idx="196">
                  <c:v>0.90209311999999997</c:v>
                </c:pt>
                <c:pt idx="197">
                  <c:v>0.95468562000000001</c:v>
                </c:pt>
                <c:pt idx="198">
                  <c:v>1.0093363200000001</c:v>
                </c:pt>
                <c:pt idx="199">
                  <c:v>1.0660920199999999</c:v>
                </c:pt>
                <c:pt idx="200">
                  <c:v>1.125</c:v>
                </c:pt>
              </c:numCache>
            </c:numRef>
          </c:yVal>
          <c:smooth val="1"/>
          <c:extLst>
            <c:ext xmlns:c16="http://schemas.microsoft.com/office/drawing/2014/chart" uri="{C3380CC4-5D6E-409C-BE32-E72D297353CC}">
              <c16:uniqueId val="{00000000-661E-2044-BB8F-8CB745D724AB}"/>
            </c:ext>
          </c:extLst>
        </c:ser>
        <c:dLbls>
          <c:showLegendKey val="0"/>
          <c:showVal val="0"/>
          <c:showCatName val="0"/>
          <c:showSerName val="0"/>
          <c:showPercent val="0"/>
          <c:showBubbleSize val="0"/>
        </c:dLbls>
        <c:axId val="2094846600"/>
        <c:axId val="2094849736"/>
      </c:scatterChart>
      <c:valAx>
        <c:axId val="2094846600"/>
        <c:scaling>
          <c:orientation val="minMax"/>
          <c:max val="1.5"/>
          <c:min val="-0.5"/>
        </c:scaling>
        <c:delete val="0"/>
        <c:axPos val="b"/>
        <c:numFmt formatCode="General" sourceLinked="0"/>
        <c:majorTickMark val="out"/>
        <c:minorTickMark val="none"/>
        <c:tickLblPos val="nextTo"/>
        <c:spPr>
          <a:ln w="31750"/>
        </c:spPr>
        <c:txPr>
          <a:bodyPr/>
          <a:lstStyle/>
          <a:p>
            <a:pPr>
              <a:defRPr sz="1200"/>
            </a:pPr>
            <a:endParaRPr lang="en-US"/>
          </a:p>
        </c:txPr>
        <c:crossAx val="2094849736"/>
        <c:crossesAt val="0"/>
        <c:crossBetween val="midCat"/>
      </c:valAx>
      <c:valAx>
        <c:axId val="2094849736"/>
        <c:scaling>
          <c:orientation val="minMax"/>
          <c:max val="0.5"/>
          <c:min val="0"/>
        </c:scaling>
        <c:delete val="0"/>
        <c:axPos val="l"/>
        <c:numFmt formatCode="General" sourceLinked="0"/>
        <c:majorTickMark val="out"/>
        <c:minorTickMark val="none"/>
        <c:tickLblPos val="nextTo"/>
        <c:spPr>
          <a:ln w="31750"/>
        </c:spPr>
        <c:txPr>
          <a:bodyPr/>
          <a:lstStyle/>
          <a:p>
            <a:pPr>
              <a:defRPr sz="1200" baseline="0"/>
            </a:pPr>
            <a:endParaRPr lang="en-US"/>
          </a:p>
        </c:txPr>
        <c:crossAx val="2094846600"/>
        <c:crosses val="autoZero"/>
        <c:crossBetween val="midCat"/>
        <c:majorUnit val="0.5"/>
        <c:minorUnit val="0.04"/>
      </c:valAx>
    </c:plotArea>
    <c:plotVisOnly val="1"/>
    <c:dispBlanksAs val="gap"/>
    <c:showDLblsOverMax val="0"/>
  </c:chart>
  <c:txPr>
    <a:bodyPr/>
    <a:lstStyle/>
    <a:p>
      <a:pPr>
        <a:defRPr sz="1400" b="1">
          <a:latin typeface="Times New Roman"/>
          <a:cs typeface="Times New Roman"/>
        </a:defRPr>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9.2061583941213207E-2"/>
          <c:y val="0.10708102957426824"/>
          <c:w val="0.80103326369918049"/>
          <c:h val="0.58973362372256655"/>
        </c:manualLayout>
      </c:layout>
      <c:scatterChart>
        <c:scatterStyle val="smoothMarker"/>
        <c:varyColors val="0"/>
        <c:ser>
          <c:idx val="0"/>
          <c:order val="0"/>
          <c:spPr>
            <a:ln>
              <a:solidFill>
                <a:schemeClr val="accent2"/>
              </a:solidFill>
            </a:ln>
          </c:spPr>
          <c:marker>
            <c:symbol val="none"/>
          </c:marker>
          <c:xVal>
            <c:numRef>
              <c:f>Sheet1!$C$2:$C$202</c:f>
              <c:numCache>
                <c:formatCode>General</c:formatCode>
                <c:ptCount val="201"/>
                <c:pt idx="0">
                  <c:v>-0.5</c:v>
                </c:pt>
                <c:pt idx="1">
                  <c:v>-0.49</c:v>
                </c:pt>
                <c:pt idx="2">
                  <c:v>-0.48</c:v>
                </c:pt>
                <c:pt idx="3">
                  <c:v>-0.47</c:v>
                </c:pt>
                <c:pt idx="4">
                  <c:v>-0.46</c:v>
                </c:pt>
                <c:pt idx="5">
                  <c:v>-0.45</c:v>
                </c:pt>
                <c:pt idx="6">
                  <c:v>-0.44</c:v>
                </c:pt>
                <c:pt idx="7">
                  <c:v>-0.43</c:v>
                </c:pt>
                <c:pt idx="8">
                  <c:v>-0.42</c:v>
                </c:pt>
                <c:pt idx="9">
                  <c:v>-0.41</c:v>
                </c:pt>
                <c:pt idx="10">
                  <c:v>-0.4</c:v>
                </c:pt>
                <c:pt idx="11">
                  <c:v>-0.39</c:v>
                </c:pt>
                <c:pt idx="12">
                  <c:v>-0.38</c:v>
                </c:pt>
                <c:pt idx="13">
                  <c:v>-0.37</c:v>
                </c:pt>
                <c:pt idx="14">
                  <c:v>-0.36</c:v>
                </c:pt>
                <c:pt idx="15">
                  <c:v>-0.35</c:v>
                </c:pt>
                <c:pt idx="16">
                  <c:v>-0.34</c:v>
                </c:pt>
                <c:pt idx="17">
                  <c:v>-0.33</c:v>
                </c:pt>
                <c:pt idx="18">
                  <c:v>-0.32</c:v>
                </c:pt>
                <c:pt idx="19">
                  <c:v>-0.31</c:v>
                </c:pt>
                <c:pt idx="20">
                  <c:v>-0.3</c:v>
                </c:pt>
                <c:pt idx="21">
                  <c:v>-0.28999999999999998</c:v>
                </c:pt>
                <c:pt idx="22">
                  <c:v>-0.28000000000000003</c:v>
                </c:pt>
                <c:pt idx="23">
                  <c:v>-0.27</c:v>
                </c:pt>
                <c:pt idx="24">
                  <c:v>-0.26</c:v>
                </c:pt>
                <c:pt idx="25">
                  <c:v>-0.25</c:v>
                </c:pt>
                <c:pt idx="26">
                  <c:v>-0.24</c:v>
                </c:pt>
                <c:pt idx="27">
                  <c:v>-0.23</c:v>
                </c:pt>
                <c:pt idx="28">
                  <c:v>-0.22</c:v>
                </c:pt>
                <c:pt idx="29">
                  <c:v>-0.21</c:v>
                </c:pt>
                <c:pt idx="30">
                  <c:v>-0.2</c:v>
                </c:pt>
                <c:pt idx="31">
                  <c:v>-0.19</c:v>
                </c:pt>
                <c:pt idx="32">
                  <c:v>-0.18</c:v>
                </c:pt>
                <c:pt idx="33">
                  <c:v>-0.17</c:v>
                </c:pt>
                <c:pt idx="34">
                  <c:v>-0.16</c:v>
                </c:pt>
                <c:pt idx="35">
                  <c:v>-0.15</c:v>
                </c:pt>
                <c:pt idx="36">
                  <c:v>-0.14000000000000001</c:v>
                </c:pt>
                <c:pt idx="37">
                  <c:v>-0.13</c:v>
                </c:pt>
                <c:pt idx="38">
                  <c:v>-0.12</c:v>
                </c:pt>
                <c:pt idx="39">
                  <c:v>-0.11</c:v>
                </c:pt>
                <c:pt idx="40">
                  <c:v>-0.1</c:v>
                </c:pt>
                <c:pt idx="41">
                  <c:v>-0.09</c:v>
                </c:pt>
                <c:pt idx="42">
                  <c:v>-0.08</c:v>
                </c:pt>
                <c:pt idx="43">
                  <c:v>-7.0000000000000007E-2</c:v>
                </c:pt>
                <c:pt idx="44">
                  <c:v>-0.06</c:v>
                </c:pt>
                <c:pt idx="45">
                  <c:v>-0.05</c:v>
                </c:pt>
                <c:pt idx="46">
                  <c:v>-0.04</c:v>
                </c:pt>
                <c:pt idx="47">
                  <c:v>-0.03</c:v>
                </c:pt>
                <c:pt idx="48">
                  <c:v>-0.02</c:v>
                </c:pt>
                <c:pt idx="49">
                  <c:v>-0.01</c:v>
                </c:pt>
                <c:pt idx="50">
                  <c:v>0</c:v>
                </c:pt>
                <c:pt idx="51">
                  <c:v>0.01</c:v>
                </c:pt>
                <c:pt idx="52">
                  <c:v>0.02</c:v>
                </c:pt>
                <c:pt idx="53">
                  <c:v>0.03</c:v>
                </c:pt>
                <c:pt idx="54">
                  <c:v>0.04</c:v>
                </c:pt>
                <c:pt idx="55">
                  <c:v>0.05</c:v>
                </c:pt>
                <c:pt idx="56">
                  <c:v>6.0000000000000102E-2</c:v>
                </c:pt>
                <c:pt idx="57">
                  <c:v>7.0000000000001006E-2</c:v>
                </c:pt>
                <c:pt idx="58">
                  <c:v>8.0000000000001001E-2</c:v>
                </c:pt>
                <c:pt idx="59">
                  <c:v>9.0000000000000996E-2</c:v>
                </c:pt>
                <c:pt idx="60">
                  <c:v>0.100000000000001</c:v>
                </c:pt>
                <c:pt idx="61">
                  <c:v>0.110000000000001</c:v>
                </c:pt>
                <c:pt idx="62">
                  <c:v>0.12000000000000099</c:v>
                </c:pt>
                <c:pt idx="63">
                  <c:v>0.130000000000001</c:v>
                </c:pt>
                <c:pt idx="64">
                  <c:v>0.14000000000000101</c:v>
                </c:pt>
                <c:pt idx="65">
                  <c:v>0.15000000000000099</c:v>
                </c:pt>
                <c:pt idx="66">
                  <c:v>0.160000000000001</c:v>
                </c:pt>
                <c:pt idx="67">
                  <c:v>0.17000000000000101</c:v>
                </c:pt>
                <c:pt idx="68">
                  <c:v>0.18000000000000099</c:v>
                </c:pt>
                <c:pt idx="69">
                  <c:v>0.190000000000001</c:v>
                </c:pt>
                <c:pt idx="70">
                  <c:v>0.20000000000000101</c:v>
                </c:pt>
                <c:pt idx="71">
                  <c:v>0.21000000000000099</c:v>
                </c:pt>
                <c:pt idx="72">
                  <c:v>0.220000000000001</c:v>
                </c:pt>
                <c:pt idx="73">
                  <c:v>0.23000000000000101</c:v>
                </c:pt>
                <c:pt idx="74">
                  <c:v>0.24000000000000099</c:v>
                </c:pt>
                <c:pt idx="75">
                  <c:v>0.250000000000001</c:v>
                </c:pt>
                <c:pt idx="76">
                  <c:v>0.26000000000000101</c:v>
                </c:pt>
                <c:pt idx="77">
                  <c:v>0.27000000000000102</c:v>
                </c:pt>
                <c:pt idx="78">
                  <c:v>0.28000000000000103</c:v>
                </c:pt>
                <c:pt idx="79">
                  <c:v>0.29000000000000098</c:v>
                </c:pt>
                <c:pt idx="80">
                  <c:v>0.30000000000000099</c:v>
                </c:pt>
                <c:pt idx="81">
                  <c:v>0.310000000000001</c:v>
                </c:pt>
                <c:pt idx="82">
                  <c:v>0.32000000000000101</c:v>
                </c:pt>
                <c:pt idx="83">
                  <c:v>0.33000000000000101</c:v>
                </c:pt>
                <c:pt idx="84">
                  <c:v>0.34000000000000102</c:v>
                </c:pt>
                <c:pt idx="85">
                  <c:v>0.35000000000000098</c:v>
                </c:pt>
                <c:pt idx="86">
                  <c:v>0.36000000000000099</c:v>
                </c:pt>
                <c:pt idx="87">
                  <c:v>0.37000000000000099</c:v>
                </c:pt>
                <c:pt idx="88">
                  <c:v>0.380000000000001</c:v>
                </c:pt>
                <c:pt idx="89">
                  <c:v>0.39000000000000101</c:v>
                </c:pt>
                <c:pt idx="90">
                  <c:v>0.40000000000000102</c:v>
                </c:pt>
                <c:pt idx="91">
                  <c:v>0.41000000000000097</c:v>
                </c:pt>
                <c:pt idx="92">
                  <c:v>0.42000000000000098</c:v>
                </c:pt>
                <c:pt idx="93">
                  <c:v>0.43000000000000099</c:v>
                </c:pt>
                <c:pt idx="94">
                  <c:v>0.440000000000001</c:v>
                </c:pt>
                <c:pt idx="95">
                  <c:v>0.45000000000000101</c:v>
                </c:pt>
                <c:pt idx="96">
                  <c:v>0.46000000000000102</c:v>
                </c:pt>
                <c:pt idx="97">
                  <c:v>0.47000000000000097</c:v>
                </c:pt>
                <c:pt idx="98">
                  <c:v>0.48000000000000098</c:v>
                </c:pt>
                <c:pt idx="99">
                  <c:v>0.49000000000000099</c:v>
                </c:pt>
                <c:pt idx="100">
                  <c:v>0.5</c:v>
                </c:pt>
                <c:pt idx="101">
                  <c:v>0.51</c:v>
                </c:pt>
                <c:pt idx="102">
                  <c:v>0.52</c:v>
                </c:pt>
                <c:pt idx="103">
                  <c:v>0.53</c:v>
                </c:pt>
                <c:pt idx="104">
                  <c:v>0.54</c:v>
                </c:pt>
                <c:pt idx="105">
                  <c:v>0.55000000000000004</c:v>
                </c:pt>
                <c:pt idx="106">
                  <c:v>0.56000000000000005</c:v>
                </c:pt>
                <c:pt idx="107">
                  <c:v>0.56999999999999995</c:v>
                </c:pt>
                <c:pt idx="108">
                  <c:v>0.57999999999999996</c:v>
                </c:pt>
                <c:pt idx="109">
                  <c:v>0.59</c:v>
                </c:pt>
                <c:pt idx="110">
                  <c:v>0.6</c:v>
                </c:pt>
                <c:pt idx="111">
                  <c:v>0.61</c:v>
                </c:pt>
                <c:pt idx="112">
                  <c:v>0.62</c:v>
                </c:pt>
                <c:pt idx="113">
                  <c:v>0.63</c:v>
                </c:pt>
                <c:pt idx="114">
                  <c:v>0.64</c:v>
                </c:pt>
                <c:pt idx="115">
                  <c:v>0.65</c:v>
                </c:pt>
                <c:pt idx="116">
                  <c:v>0.66</c:v>
                </c:pt>
                <c:pt idx="117">
                  <c:v>0.67</c:v>
                </c:pt>
                <c:pt idx="118">
                  <c:v>0.68</c:v>
                </c:pt>
                <c:pt idx="119">
                  <c:v>0.69</c:v>
                </c:pt>
                <c:pt idx="120">
                  <c:v>0.7</c:v>
                </c:pt>
                <c:pt idx="121">
                  <c:v>0.71</c:v>
                </c:pt>
                <c:pt idx="122">
                  <c:v>0.72</c:v>
                </c:pt>
                <c:pt idx="123">
                  <c:v>0.73</c:v>
                </c:pt>
                <c:pt idx="124">
                  <c:v>0.74</c:v>
                </c:pt>
                <c:pt idx="125">
                  <c:v>0.75</c:v>
                </c:pt>
                <c:pt idx="126">
                  <c:v>0.76</c:v>
                </c:pt>
                <c:pt idx="127">
                  <c:v>0.77</c:v>
                </c:pt>
                <c:pt idx="128">
                  <c:v>0.78</c:v>
                </c:pt>
                <c:pt idx="129">
                  <c:v>0.79</c:v>
                </c:pt>
                <c:pt idx="130">
                  <c:v>0.8</c:v>
                </c:pt>
                <c:pt idx="131">
                  <c:v>0.81</c:v>
                </c:pt>
                <c:pt idx="132">
                  <c:v>0.82</c:v>
                </c:pt>
                <c:pt idx="133">
                  <c:v>0.83</c:v>
                </c:pt>
                <c:pt idx="134">
                  <c:v>0.84</c:v>
                </c:pt>
                <c:pt idx="135">
                  <c:v>0.85</c:v>
                </c:pt>
                <c:pt idx="136">
                  <c:v>0.86</c:v>
                </c:pt>
                <c:pt idx="137">
                  <c:v>0.87</c:v>
                </c:pt>
                <c:pt idx="138">
                  <c:v>0.88</c:v>
                </c:pt>
                <c:pt idx="139">
                  <c:v>0.89</c:v>
                </c:pt>
                <c:pt idx="140">
                  <c:v>0.9</c:v>
                </c:pt>
                <c:pt idx="141">
                  <c:v>0.91</c:v>
                </c:pt>
                <c:pt idx="142">
                  <c:v>0.92</c:v>
                </c:pt>
                <c:pt idx="143">
                  <c:v>0.93</c:v>
                </c:pt>
                <c:pt idx="144">
                  <c:v>0.94</c:v>
                </c:pt>
                <c:pt idx="145">
                  <c:v>0.95</c:v>
                </c:pt>
                <c:pt idx="146">
                  <c:v>0.96</c:v>
                </c:pt>
                <c:pt idx="147">
                  <c:v>0.97</c:v>
                </c:pt>
                <c:pt idx="148">
                  <c:v>0.98</c:v>
                </c:pt>
                <c:pt idx="149">
                  <c:v>0.99</c:v>
                </c:pt>
                <c:pt idx="150">
                  <c:v>1</c:v>
                </c:pt>
                <c:pt idx="151">
                  <c:v>1.01</c:v>
                </c:pt>
                <c:pt idx="152">
                  <c:v>1.02</c:v>
                </c:pt>
                <c:pt idx="153">
                  <c:v>1.03</c:v>
                </c:pt>
                <c:pt idx="154">
                  <c:v>1.04</c:v>
                </c:pt>
                <c:pt idx="155">
                  <c:v>1.05</c:v>
                </c:pt>
                <c:pt idx="156">
                  <c:v>1.06</c:v>
                </c:pt>
                <c:pt idx="157">
                  <c:v>1.07</c:v>
                </c:pt>
                <c:pt idx="158">
                  <c:v>1.08</c:v>
                </c:pt>
                <c:pt idx="159">
                  <c:v>1.0900000000000001</c:v>
                </c:pt>
                <c:pt idx="160">
                  <c:v>1.1000000000000001</c:v>
                </c:pt>
                <c:pt idx="161">
                  <c:v>1.1100000000000001</c:v>
                </c:pt>
                <c:pt idx="162">
                  <c:v>1.1200000000000001</c:v>
                </c:pt>
                <c:pt idx="163">
                  <c:v>1.1299999999999999</c:v>
                </c:pt>
                <c:pt idx="164">
                  <c:v>1.1399999999999999</c:v>
                </c:pt>
                <c:pt idx="165">
                  <c:v>1.1499999999999999</c:v>
                </c:pt>
                <c:pt idx="166">
                  <c:v>1.1599999999999999</c:v>
                </c:pt>
                <c:pt idx="167">
                  <c:v>1.17</c:v>
                </c:pt>
                <c:pt idx="168">
                  <c:v>1.18</c:v>
                </c:pt>
                <c:pt idx="169">
                  <c:v>1.19</c:v>
                </c:pt>
                <c:pt idx="170">
                  <c:v>1.2</c:v>
                </c:pt>
                <c:pt idx="171">
                  <c:v>1.21</c:v>
                </c:pt>
                <c:pt idx="172">
                  <c:v>1.22</c:v>
                </c:pt>
                <c:pt idx="173">
                  <c:v>1.23</c:v>
                </c:pt>
                <c:pt idx="174">
                  <c:v>1.24</c:v>
                </c:pt>
                <c:pt idx="175">
                  <c:v>1.25</c:v>
                </c:pt>
                <c:pt idx="176">
                  <c:v>1.26</c:v>
                </c:pt>
                <c:pt idx="177">
                  <c:v>1.27</c:v>
                </c:pt>
                <c:pt idx="178">
                  <c:v>1.28</c:v>
                </c:pt>
                <c:pt idx="179">
                  <c:v>1.29</c:v>
                </c:pt>
                <c:pt idx="180">
                  <c:v>1.3</c:v>
                </c:pt>
                <c:pt idx="181">
                  <c:v>1.31</c:v>
                </c:pt>
                <c:pt idx="182">
                  <c:v>1.32</c:v>
                </c:pt>
                <c:pt idx="183">
                  <c:v>1.33</c:v>
                </c:pt>
                <c:pt idx="184">
                  <c:v>1.34</c:v>
                </c:pt>
                <c:pt idx="185">
                  <c:v>1.35</c:v>
                </c:pt>
                <c:pt idx="186">
                  <c:v>1.36</c:v>
                </c:pt>
                <c:pt idx="187">
                  <c:v>1.37</c:v>
                </c:pt>
                <c:pt idx="188">
                  <c:v>1.38</c:v>
                </c:pt>
                <c:pt idx="189">
                  <c:v>1.39</c:v>
                </c:pt>
                <c:pt idx="190">
                  <c:v>1.4</c:v>
                </c:pt>
                <c:pt idx="191">
                  <c:v>1.41</c:v>
                </c:pt>
                <c:pt idx="192">
                  <c:v>1.42</c:v>
                </c:pt>
                <c:pt idx="193">
                  <c:v>1.43</c:v>
                </c:pt>
                <c:pt idx="194">
                  <c:v>1.44</c:v>
                </c:pt>
                <c:pt idx="195">
                  <c:v>1.45</c:v>
                </c:pt>
                <c:pt idx="196">
                  <c:v>1.46</c:v>
                </c:pt>
                <c:pt idx="197">
                  <c:v>1.47</c:v>
                </c:pt>
                <c:pt idx="198">
                  <c:v>1.48</c:v>
                </c:pt>
                <c:pt idx="199">
                  <c:v>1.49</c:v>
                </c:pt>
                <c:pt idx="200">
                  <c:v>1.5</c:v>
                </c:pt>
              </c:numCache>
            </c:numRef>
          </c:xVal>
          <c:yVal>
            <c:numRef>
              <c:f>Sheet1!$D$2:$D$202</c:f>
              <c:numCache>
                <c:formatCode>General</c:formatCode>
                <c:ptCount val="201"/>
                <c:pt idx="0">
                  <c:v>1.125</c:v>
                </c:pt>
                <c:pt idx="1">
                  <c:v>1.0660920199999999</c:v>
                </c:pt>
                <c:pt idx="2">
                  <c:v>1.0093363200000001</c:v>
                </c:pt>
                <c:pt idx="3">
                  <c:v>0.95468562000000001</c:v>
                </c:pt>
                <c:pt idx="4">
                  <c:v>0.90209311999999997</c:v>
                </c:pt>
                <c:pt idx="5">
                  <c:v>0.85151250000000001</c:v>
                </c:pt>
                <c:pt idx="6">
                  <c:v>0.80289792000000004</c:v>
                </c:pt>
                <c:pt idx="7">
                  <c:v>0.75620401999999998</c:v>
                </c:pt>
                <c:pt idx="8">
                  <c:v>0.71138592</c:v>
                </c:pt>
                <c:pt idx="9">
                  <c:v>0.66839921999999996</c:v>
                </c:pt>
                <c:pt idx="10">
                  <c:v>0.62719999999999998</c:v>
                </c:pt>
                <c:pt idx="11">
                  <c:v>0.58774481999999995</c:v>
                </c:pt>
                <c:pt idx="12">
                  <c:v>0.54999072000000004</c:v>
                </c:pt>
                <c:pt idx="13">
                  <c:v>0.51389521999999999</c:v>
                </c:pt>
                <c:pt idx="14">
                  <c:v>0.47941632000000001</c:v>
                </c:pt>
                <c:pt idx="15">
                  <c:v>0.44651249999999998</c:v>
                </c:pt>
                <c:pt idx="16">
                  <c:v>0.41514272000000002</c:v>
                </c:pt>
                <c:pt idx="17">
                  <c:v>0.38526642</c:v>
                </c:pt>
                <c:pt idx="18">
                  <c:v>0.35684352000000003</c:v>
                </c:pt>
                <c:pt idx="19">
                  <c:v>0.32983442000000002</c:v>
                </c:pt>
                <c:pt idx="20">
                  <c:v>0.30420000000000003</c:v>
                </c:pt>
                <c:pt idx="21">
                  <c:v>0.27990162000000002</c:v>
                </c:pt>
                <c:pt idx="22">
                  <c:v>0.25690111999999998</c:v>
                </c:pt>
                <c:pt idx="23">
                  <c:v>0.23516081999999999</c:v>
                </c:pt>
                <c:pt idx="24">
                  <c:v>0.21464352</c:v>
                </c:pt>
                <c:pt idx="25">
                  <c:v>0.1953125</c:v>
                </c:pt>
                <c:pt idx="26">
                  <c:v>0.17713151999999999</c:v>
                </c:pt>
                <c:pt idx="27">
                  <c:v>0.16006482</c:v>
                </c:pt>
                <c:pt idx="28">
                  <c:v>0.14407712</c:v>
                </c:pt>
                <c:pt idx="29">
                  <c:v>0.12913362</c:v>
                </c:pt>
                <c:pt idx="30">
                  <c:v>0.1152</c:v>
                </c:pt>
                <c:pt idx="31">
                  <c:v>0.10224242</c:v>
                </c:pt>
                <c:pt idx="32">
                  <c:v>9.0227520000000005E-2</c:v>
                </c:pt>
                <c:pt idx="33">
                  <c:v>7.9122419999999999E-2</c:v>
                </c:pt>
                <c:pt idx="34">
                  <c:v>6.8894720000000007E-2</c:v>
                </c:pt>
                <c:pt idx="35">
                  <c:v>5.9512500000000003E-2</c:v>
                </c:pt>
                <c:pt idx="36">
                  <c:v>5.0944320000000001E-2</c:v>
                </c:pt>
                <c:pt idx="37">
                  <c:v>4.3159219999999998E-2</c:v>
                </c:pt>
                <c:pt idx="38">
                  <c:v>3.6126720000000001E-2</c:v>
                </c:pt>
                <c:pt idx="39">
                  <c:v>2.9816820000000001E-2</c:v>
                </c:pt>
                <c:pt idx="40">
                  <c:v>2.4199999999999999E-2</c:v>
                </c:pt>
                <c:pt idx="41">
                  <c:v>1.9247219999999999E-2</c:v>
                </c:pt>
                <c:pt idx="42">
                  <c:v>1.4929919999999999E-2</c:v>
                </c:pt>
                <c:pt idx="43">
                  <c:v>1.1220020000000001E-2</c:v>
                </c:pt>
                <c:pt idx="44">
                  <c:v>8.0899200000000004E-3</c:v>
                </c:pt>
                <c:pt idx="45">
                  <c:v>5.5125E-3</c:v>
                </c:pt>
                <c:pt idx="46">
                  <c:v>3.4611199999999998E-3</c:v>
                </c:pt>
                <c:pt idx="47">
                  <c:v>1.9096199999999999E-3</c:v>
                </c:pt>
                <c:pt idx="48">
                  <c:v>8.3232E-4</c:v>
                </c:pt>
                <c:pt idx="49">
                  <c:v>2.0401999999999999E-4</c:v>
                </c:pt>
                <c:pt idx="50">
                  <c:v>0</c:v>
                </c:pt>
                <c:pt idx="51">
                  <c:v>1.9602000000000001E-4</c:v>
                </c:pt>
                <c:pt idx="52">
                  <c:v>7.6831999999999996E-4</c:v>
                </c:pt>
                <c:pt idx="53">
                  <c:v>1.6936200000000001E-3</c:v>
                </c:pt>
                <c:pt idx="54">
                  <c:v>2.94912E-3</c:v>
                </c:pt>
                <c:pt idx="55">
                  <c:v>4.5125E-3</c:v>
                </c:pt>
                <c:pt idx="56">
                  <c:v>6.36192000000002E-3</c:v>
                </c:pt>
                <c:pt idx="57">
                  <c:v>8.4760200000002194E-3</c:v>
                </c:pt>
                <c:pt idx="58">
                  <c:v>1.08339200000002E-2</c:v>
                </c:pt>
                <c:pt idx="59">
                  <c:v>1.34152200000003E-2</c:v>
                </c:pt>
                <c:pt idx="60">
                  <c:v>1.6200000000000301E-2</c:v>
                </c:pt>
                <c:pt idx="61">
                  <c:v>1.9168820000000301E-2</c:v>
                </c:pt>
                <c:pt idx="62">
                  <c:v>2.23027200000003E-2</c:v>
                </c:pt>
                <c:pt idx="63">
                  <c:v>2.5583220000000299E-2</c:v>
                </c:pt>
                <c:pt idx="64">
                  <c:v>2.89923200000003E-2</c:v>
                </c:pt>
                <c:pt idx="65">
                  <c:v>3.2512500000000298E-2</c:v>
                </c:pt>
                <c:pt idx="66">
                  <c:v>3.6126720000000397E-2</c:v>
                </c:pt>
                <c:pt idx="67">
                  <c:v>3.9818420000000403E-2</c:v>
                </c:pt>
                <c:pt idx="68">
                  <c:v>4.3571520000000398E-2</c:v>
                </c:pt>
                <c:pt idx="69">
                  <c:v>4.7370420000000399E-2</c:v>
                </c:pt>
                <c:pt idx="70">
                  <c:v>5.1200000000000398E-2</c:v>
                </c:pt>
                <c:pt idx="71">
                  <c:v>5.5045620000000399E-2</c:v>
                </c:pt>
                <c:pt idx="72">
                  <c:v>5.8893120000000403E-2</c:v>
                </c:pt>
                <c:pt idx="73">
                  <c:v>6.2728820000000393E-2</c:v>
                </c:pt>
                <c:pt idx="74">
                  <c:v>6.6539520000000393E-2</c:v>
                </c:pt>
                <c:pt idx="75">
                  <c:v>7.0312500000000402E-2</c:v>
                </c:pt>
                <c:pt idx="76">
                  <c:v>7.4035520000000396E-2</c:v>
                </c:pt>
                <c:pt idx="77">
                  <c:v>7.7696820000000402E-2</c:v>
                </c:pt>
                <c:pt idx="78">
                  <c:v>8.1285120000000405E-2</c:v>
                </c:pt>
                <c:pt idx="79">
                  <c:v>8.4789620000000301E-2</c:v>
                </c:pt>
                <c:pt idx="80">
                  <c:v>8.8200000000000306E-2</c:v>
                </c:pt>
                <c:pt idx="81">
                  <c:v>9.1506420000000296E-2</c:v>
                </c:pt>
                <c:pt idx="82">
                  <c:v>9.4699520000000301E-2</c:v>
                </c:pt>
                <c:pt idx="83">
                  <c:v>9.7770420000000302E-2</c:v>
                </c:pt>
                <c:pt idx="84">
                  <c:v>0.10071072</c:v>
                </c:pt>
                <c:pt idx="85">
                  <c:v>0.10351249999999999</c:v>
                </c:pt>
                <c:pt idx="86">
                  <c:v>0.10616832</c:v>
                </c:pt>
                <c:pt idx="87">
                  <c:v>0.10867122</c:v>
                </c:pt>
                <c:pt idx="88">
                  <c:v>0.11101472</c:v>
                </c:pt>
                <c:pt idx="89">
                  <c:v>0.11319282</c:v>
                </c:pt>
                <c:pt idx="90">
                  <c:v>0.1152</c:v>
                </c:pt>
                <c:pt idx="91">
                  <c:v>0.11703122000000001</c:v>
                </c:pt>
                <c:pt idx="92">
                  <c:v>0.11868192</c:v>
                </c:pt>
                <c:pt idx="93">
                  <c:v>0.12014801999999999</c:v>
                </c:pt>
                <c:pt idx="94">
                  <c:v>0.12142592000000001</c:v>
                </c:pt>
                <c:pt idx="95">
                  <c:v>0.1225125</c:v>
                </c:pt>
                <c:pt idx="96">
                  <c:v>0.12340511999999999</c:v>
                </c:pt>
                <c:pt idx="97">
                  <c:v>0.12410162</c:v>
                </c:pt>
                <c:pt idx="98">
                  <c:v>0.12460032</c:v>
                </c:pt>
                <c:pt idx="99">
                  <c:v>0.12490002</c:v>
                </c:pt>
                <c:pt idx="100">
                  <c:v>0.125</c:v>
                </c:pt>
                <c:pt idx="101">
                  <c:v>0.12490002</c:v>
                </c:pt>
                <c:pt idx="102">
                  <c:v>0.12460032</c:v>
                </c:pt>
                <c:pt idx="103">
                  <c:v>0.12410162</c:v>
                </c:pt>
                <c:pt idx="104">
                  <c:v>0.12340511999999999</c:v>
                </c:pt>
                <c:pt idx="105">
                  <c:v>0.1225125</c:v>
                </c:pt>
                <c:pt idx="106">
                  <c:v>0.12142592000000001</c:v>
                </c:pt>
                <c:pt idx="107">
                  <c:v>0.12014801999999999</c:v>
                </c:pt>
                <c:pt idx="108">
                  <c:v>0.11868192</c:v>
                </c:pt>
                <c:pt idx="109">
                  <c:v>0.11703122000000001</c:v>
                </c:pt>
                <c:pt idx="110">
                  <c:v>0.1152</c:v>
                </c:pt>
                <c:pt idx="111">
                  <c:v>0.11319282</c:v>
                </c:pt>
                <c:pt idx="112">
                  <c:v>0.11101472</c:v>
                </c:pt>
                <c:pt idx="113">
                  <c:v>0.10867122</c:v>
                </c:pt>
                <c:pt idx="114">
                  <c:v>0.10616832</c:v>
                </c:pt>
                <c:pt idx="115">
                  <c:v>0.10351249999999999</c:v>
                </c:pt>
                <c:pt idx="116">
                  <c:v>0.10071072</c:v>
                </c:pt>
                <c:pt idx="117">
                  <c:v>9.7770419999999997E-2</c:v>
                </c:pt>
                <c:pt idx="118">
                  <c:v>9.4699519999999995E-2</c:v>
                </c:pt>
                <c:pt idx="119">
                  <c:v>9.1506420000000005E-2</c:v>
                </c:pt>
                <c:pt idx="120">
                  <c:v>8.8200000000000001E-2</c:v>
                </c:pt>
                <c:pt idx="121">
                  <c:v>8.4789619999999996E-2</c:v>
                </c:pt>
                <c:pt idx="122">
                  <c:v>8.1285120000000002E-2</c:v>
                </c:pt>
                <c:pt idx="123">
                  <c:v>7.769682E-2</c:v>
                </c:pt>
                <c:pt idx="124">
                  <c:v>7.4035519999999994E-2</c:v>
                </c:pt>
                <c:pt idx="125">
                  <c:v>7.03125E-2</c:v>
                </c:pt>
                <c:pt idx="126">
                  <c:v>6.6539520000000005E-2</c:v>
                </c:pt>
                <c:pt idx="127">
                  <c:v>6.2728820000000005E-2</c:v>
                </c:pt>
                <c:pt idx="128">
                  <c:v>5.889312E-2</c:v>
                </c:pt>
                <c:pt idx="129">
                  <c:v>5.5045620000000003E-2</c:v>
                </c:pt>
                <c:pt idx="130">
                  <c:v>5.1200000000000002E-2</c:v>
                </c:pt>
                <c:pt idx="131">
                  <c:v>4.7370420000000003E-2</c:v>
                </c:pt>
                <c:pt idx="132">
                  <c:v>4.3571520000000002E-2</c:v>
                </c:pt>
                <c:pt idx="133">
                  <c:v>3.981842E-2</c:v>
                </c:pt>
                <c:pt idx="134">
                  <c:v>3.6126720000000001E-2</c:v>
                </c:pt>
                <c:pt idx="135">
                  <c:v>3.25125E-2</c:v>
                </c:pt>
                <c:pt idx="136">
                  <c:v>2.8992319999999999E-2</c:v>
                </c:pt>
                <c:pt idx="137">
                  <c:v>2.558322E-2</c:v>
                </c:pt>
                <c:pt idx="138">
                  <c:v>2.2302720000000002E-2</c:v>
                </c:pt>
                <c:pt idx="139">
                  <c:v>1.916882E-2</c:v>
                </c:pt>
                <c:pt idx="140">
                  <c:v>1.6199999999999999E-2</c:v>
                </c:pt>
                <c:pt idx="141">
                  <c:v>1.341522E-2</c:v>
                </c:pt>
                <c:pt idx="142">
                  <c:v>1.083392E-2</c:v>
                </c:pt>
                <c:pt idx="143">
                  <c:v>8.4760199999999904E-3</c:v>
                </c:pt>
                <c:pt idx="144">
                  <c:v>6.3619200000000096E-3</c:v>
                </c:pt>
                <c:pt idx="145">
                  <c:v>4.5125000000000104E-3</c:v>
                </c:pt>
                <c:pt idx="146">
                  <c:v>2.94912E-3</c:v>
                </c:pt>
                <c:pt idx="147">
                  <c:v>1.6936200000000001E-3</c:v>
                </c:pt>
                <c:pt idx="148">
                  <c:v>7.6832000000000105E-4</c:v>
                </c:pt>
                <c:pt idx="149">
                  <c:v>1.9602000000000001E-4</c:v>
                </c:pt>
                <c:pt idx="150">
                  <c:v>0</c:v>
                </c:pt>
                <c:pt idx="151">
                  <c:v>2.0401999999999999E-4</c:v>
                </c:pt>
                <c:pt idx="152">
                  <c:v>8.3232000000000098E-4</c:v>
                </c:pt>
                <c:pt idx="153">
                  <c:v>1.9096199999999999E-3</c:v>
                </c:pt>
                <c:pt idx="154">
                  <c:v>3.4611200000000098E-3</c:v>
                </c:pt>
                <c:pt idx="155">
                  <c:v>5.5125000000000096E-3</c:v>
                </c:pt>
                <c:pt idx="156">
                  <c:v>8.0899200000000109E-3</c:v>
                </c:pt>
                <c:pt idx="157">
                  <c:v>1.1220020000000001E-2</c:v>
                </c:pt>
                <c:pt idx="158">
                  <c:v>1.4929919999999999E-2</c:v>
                </c:pt>
                <c:pt idx="159">
                  <c:v>1.9247219999999999E-2</c:v>
                </c:pt>
                <c:pt idx="160">
                  <c:v>2.4199999999999999E-2</c:v>
                </c:pt>
                <c:pt idx="161">
                  <c:v>2.9816820000000101E-2</c:v>
                </c:pt>
                <c:pt idx="162">
                  <c:v>3.6126720000000098E-2</c:v>
                </c:pt>
                <c:pt idx="163">
                  <c:v>4.3159219999999901E-2</c:v>
                </c:pt>
                <c:pt idx="164">
                  <c:v>5.0944319999999897E-2</c:v>
                </c:pt>
                <c:pt idx="165">
                  <c:v>5.9512499999999899E-2</c:v>
                </c:pt>
                <c:pt idx="166">
                  <c:v>6.8894719999999895E-2</c:v>
                </c:pt>
                <c:pt idx="167">
                  <c:v>7.9122419999999902E-2</c:v>
                </c:pt>
                <c:pt idx="168">
                  <c:v>9.0227519999999894E-2</c:v>
                </c:pt>
                <c:pt idx="169">
                  <c:v>0.10224242</c:v>
                </c:pt>
                <c:pt idx="170">
                  <c:v>0.1152</c:v>
                </c:pt>
                <c:pt idx="171">
                  <c:v>0.12913362</c:v>
                </c:pt>
                <c:pt idx="172">
                  <c:v>0.14407712</c:v>
                </c:pt>
                <c:pt idx="173">
                  <c:v>0.16006482</c:v>
                </c:pt>
                <c:pt idx="174">
                  <c:v>0.17713151999999999</c:v>
                </c:pt>
                <c:pt idx="175">
                  <c:v>0.1953125</c:v>
                </c:pt>
                <c:pt idx="176">
                  <c:v>0.21464352</c:v>
                </c:pt>
                <c:pt idx="177">
                  <c:v>0.23516081999999999</c:v>
                </c:pt>
                <c:pt idx="178">
                  <c:v>0.25690111999999998</c:v>
                </c:pt>
                <c:pt idx="179">
                  <c:v>0.27990162000000002</c:v>
                </c:pt>
                <c:pt idx="180">
                  <c:v>0.30420000000000003</c:v>
                </c:pt>
                <c:pt idx="181">
                  <c:v>0.32983442000000002</c:v>
                </c:pt>
                <c:pt idx="182">
                  <c:v>0.35684352000000003</c:v>
                </c:pt>
                <c:pt idx="183">
                  <c:v>0.38526642</c:v>
                </c:pt>
                <c:pt idx="184">
                  <c:v>0.41514272000000002</c:v>
                </c:pt>
                <c:pt idx="185">
                  <c:v>0.44651249999999998</c:v>
                </c:pt>
                <c:pt idx="186">
                  <c:v>0.47941632000000001</c:v>
                </c:pt>
                <c:pt idx="187">
                  <c:v>0.51389521999999999</c:v>
                </c:pt>
                <c:pt idx="188">
                  <c:v>0.54999072000000004</c:v>
                </c:pt>
                <c:pt idx="189">
                  <c:v>0.58774481999999995</c:v>
                </c:pt>
                <c:pt idx="190">
                  <c:v>0.62719999999999998</c:v>
                </c:pt>
                <c:pt idx="191">
                  <c:v>0.66839921999999996</c:v>
                </c:pt>
                <c:pt idx="192">
                  <c:v>0.71138592</c:v>
                </c:pt>
                <c:pt idx="193">
                  <c:v>0.75620401999999998</c:v>
                </c:pt>
                <c:pt idx="194">
                  <c:v>0.80289792000000004</c:v>
                </c:pt>
                <c:pt idx="195">
                  <c:v>0.85151250000000001</c:v>
                </c:pt>
                <c:pt idx="196">
                  <c:v>0.90209311999999997</c:v>
                </c:pt>
                <c:pt idx="197">
                  <c:v>0.95468562000000001</c:v>
                </c:pt>
                <c:pt idx="198">
                  <c:v>1.0093363200000001</c:v>
                </c:pt>
                <c:pt idx="199">
                  <c:v>1.0660920199999999</c:v>
                </c:pt>
                <c:pt idx="200">
                  <c:v>1.125</c:v>
                </c:pt>
              </c:numCache>
            </c:numRef>
          </c:yVal>
          <c:smooth val="1"/>
          <c:extLst>
            <c:ext xmlns:c16="http://schemas.microsoft.com/office/drawing/2014/chart" uri="{C3380CC4-5D6E-409C-BE32-E72D297353CC}">
              <c16:uniqueId val="{00000000-DE77-DC40-A845-EBB49470971D}"/>
            </c:ext>
          </c:extLst>
        </c:ser>
        <c:dLbls>
          <c:showLegendKey val="0"/>
          <c:showVal val="0"/>
          <c:showCatName val="0"/>
          <c:showSerName val="0"/>
          <c:showPercent val="0"/>
          <c:showBubbleSize val="0"/>
        </c:dLbls>
        <c:axId val="2094846600"/>
        <c:axId val="2094849736"/>
      </c:scatterChart>
      <c:valAx>
        <c:axId val="2094846600"/>
        <c:scaling>
          <c:orientation val="minMax"/>
          <c:max val="1.5"/>
          <c:min val="-0.5"/>
        </c:scaling>
        <c:delete val="0"/>
        <c:axPos val="b"/>
        <c:numFmt formatCode="General" sourceLinked="0"/>
        <c:majorTickMark val="out"/>
        <c:minorTickMark val="none"/>
        <c:tickLblPos val="nextTo"/>
        <c:spPr>
          <a:ln w="31750"/>
        </c:spPr>
        <c:txPr>
          <a:bodyPr/>
          <a:lstStyle/>
          <a:p>
            <a:pPr>
              <a:defRPr sz="1200"/>
            </a:pPr>
            <a:endParaRPr lang="en-US"/>
          </a:p>
        </c:txPr>
        <c:crossAx val="2094849736"/>
        <c:crossesAt val="0"/>
        <c:crossBetween val="midCat"/>
      </c:valAx>
      <c:valAx>
        <c:axId val="2094849736"/>
        <c:scaling>
          <c:orientation val="minMax"/>
          <c:max val="0.5"/>
          <c:min val="0"/>
        </c:scaling>
        <c:delete val="0"/>
        <c:axPos val="l"/>
        <c:numFmt formatCode="General" sourceLinked="0"/>
        <c:majorTickMark val="out"/>
        <c:minorTickMark val="none"/>
        <c:tickLblPos val="nextTo"/>
        <c:spPr>
          <a:ln w="31750"/>
        </c:spPr>
        <c:txPr>
          <a:bodyPr/>
          <a:lstStyle/>
          <a:p>
            <a:pPr>
              <a:defRPr sz="1200" baseline="0"/>
            </a:pPr>
            <a:endParaRPr lang="en-US"/>
          </a:p>
        </c:txPr>
        <c:crossAx val="2094846600"/>
        <c:crosses val="autoZero"/>
        <c:crossBetween val="midCat"/>
        <c:majorUnit val="0.5"/>
        <c:minorUnit val="0.04"/>
      </c:valAx>
    </c:plotArea>
    <c:plotVisOnly val="1"/>
    <c:dispBlanksAs val="gap"/>
    <c:showDLblsOverMax val="0"/>
  </c:chart>
  <c:txPr>
    <a:bodyPr/>
    <a:lstStyle/>
    <a:p>
      <a:pPr>
        <a:defRPr sz="1400" b="1">
          <a:latin typeface="Times New Roman"/>
          <a:cs typeface="Times New Roman"/>
        </a:defRPr>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9.2061583941213207E-2"/>
          <c:y val="0.10708102957426824"/>
          <c:w val="0.80103326369918049"/>
          <c:h val="0.58973362372256655"/>
        </c:manualLayout>
      </c:layout>
      <c:scatterChart>
        <c:scatterStyle val="smoothMarker"/>
        <c:varyColors val="0"/>
        <c:ser>
          <c:idx val="0"/>
          <c:order val="0"/>
          <c:spPr>
            <a:ln>
              <a:solidFill>
                <a:schemeClr val="accent2"/>
              </a:solidFill>
            </a:ln>
          </c:spPr>
          <c:marker>
            <c:symbol val="none"/>
          </c:marker>
          <c:xVal>
            <c:numRef>
              <c:f>Sheet1!$C$2:$C$202</c:f>
              <c:numCache>
                <c:formatCode>General</c:formatCode>
                <c:ptCount val="201"/>
                <c:pt idx="0">
                  <c:v>-0.5</c:v>
                </c:pt>
                <c:pt idx="1">
                  <c:v>-0.49</c:v>
                </c:pt>
                <c:pt idx="2">
                  <c:v>-0.48</c:v>
                </c:pt>
                <c:pt idx="3">
                  <c:v>-0.47</c:v>
                </c:pt>
                <c:pt idx="4">
                  <c:v>-0.46</c:v>
                </c:pt>
                <c:pt idx="5">
                  <c:v>-0.45</c:v>
                </c:pt>
                <c:pt idx="6">
                  <c:v>-0.44</c:v>
                </c:pt>
                <c:pt idx="7">
                  <c:v>-0.43</c:v>
                </c:pt>
                <c:pt idx="8">
                  <c:v>-0.42</c:v>
                </c:pt>
                <c:pt idx="9">
                  <c:v>-0.41</c:v>
                </c:pt>
                <c:pt idx="10">
                  <c:v>-0.4</c:v>
                </c:pt>
                <c:pt idx="11">
                  <c:v>-0.39</c:v>
                </c:pt>
                <c:pt idx="12">
                  <c:v>-0.38</c:v>
                </c:pt>
                <c:pt idx="13">
                  <c:v>-0.37</c:v>
                </c:pt>
                <c:pt idx="14">
                  <c:v>-0.36</c:v>
                </c:pt>
                <c:pt idx="15">
                  <c:v>-0.35</c:v>
                </c:pt>
                <c:pt idx="16">
                  <c:v>-0.34</c:v>
                </c:pt>
                <c:pt idx="17">
                  <c:v>-0.33</c:v>
                </c:pt>
                <c:pt idx="18">
                  <c:v>-0.32</c:v>
                </c:pt>
                <c:pt idx="19">
                  <c:v>-0.31</c:v>
                </c:pt>
                <c:pt idx="20">
                  <c:v>-0.3</c:v>
                </c:pt>
                <c:pt idx="21">
                  <c:v>-0.28999999999999998</c:v>
                </c:pt>
                <c:pt idx="22">
                  <c:v>-0.28000000000000003</c:v>
                </c:pt>
                <c:pt idx="23">
                  <c:v>-0.27</c:v>
                </c:pt>
                <c:pt idx="24">
                  <c:v>-0.26</c:v>
                </c:pt>
                <c:pt idx="25">
                  <c:v>-0.25</c:v>
                </c:pt>
                <c:pt idx="26">
                  <c:v>-0.24</c:v>
                </c:pt>
                <c:pt idx="27">
                  <c:v>-0.23</c:v>
                </c:pt>
                <c:pt idx="28">
                  <c:v>-0.22</c:v>
                </c:pt>
                <c:pt idx="29">
                  <c:v>-0.21</c:v>
                </c:pt>
                <c:pt idx="30">
                  <c:v>-0.2</c:v>
                </c:pt>
                <c:pt idx="31">
                  <c:v>-0.19</c:v>
                </c:pt>
                <c:pt idx="32">
                  <c:v>-0.18</c:v>
                </c:pt>
                <c:pt idx="33">
                  <c:v>-0.17</c:v>
                </c:pt>
                <c:pt idx="34">
                  <c:v>-0.16</c:v>
                </c:pt>
                <c:pt idx="35">
                  <c:v>-0.15</c:v>
                </c:pt>
                <c:pt idx="36">
                  <c:v>-0.14000000000000001</c:v>
                </c:pt>
                <c:pt idx="37">
                  <c:v>-0.13</c:v>
                </c:pt>
                <c:pt idx="38">
                  <c:v>-0.12</c:v>
                </c:pt>
                <c:pt idx="39">
                  <c:v>-0.11</c:v>
                </c:pt>
                <c:pt idx="40">
                  <c:v>-0.1</c:v>
                </c:pt>
                <c:pt idx="41">
                  <c:v>-0.09</c:v>
                </c:pt>
                <c:pt idx="42">
                  <c:v>-0.08</c:v>
                </c:pt>
                <c:pt idx="43">
                  <c:v>-7.0000000000000007E-2</c:v>
                </c:pt>
                <c:pt idx="44">
                  <c:v>-0.06</c:v>
                </c:pt>
                <c:pt idx="45">
                  <c:v>-0.05</c:v>
                </c:pt>
                <c:pt idx="46">
                  <c:v>-0.04</c:v>
                </c:pt>
                <c:pt idx="47">
                  <c:v>-0.03</c:v>
                </c:pt>
                <c:pt idx="48">
                  <c:v>-0.02</c:v>
                </c:pt>
                <c:pt idx="49">
                  <c:v>-0.01</c:v>
                </c:pt>
                <c:pt idx="50">
                  <c:v>0</c:v>
                </c:pt>
                <c:pt idx="51">
                  <c:v>0.01</c:v>
                </c:pt>
                <c:pt idx="52">
                  <c:v>0.02</c:v>
                </c:pt>
                <c:pt idx="53">
                  <c:v>0.03</c:v>
                </c:pt>
                <c:pt idx="54">
                  <c:v>0.04</c:v>
                </c:pt>
                <c:pt idx="55">
                  <c:v>0.05</c:v>
                </c:pt>
                <c:pt idx="56">
                  <c:v>6.0000000000000102E-2</c:v>
                </c:pt>
                <c:pt idx="57">
                  <c:v>7.0000000000001006E-2</c:v>
                </c:pt>
                <c:pt idx="58">
                  <c:v>8.0000000000001001E-2</c:v>
                </c:pt>
                <c:pt idx="59">
                  <c:v>9.0000000000000996E-2</c:v>
                </c:pt>
                <c:pt idx="60">
                  <c:v>0.100000000000001</c:v>
                </c:pt>
                <c:pt idx="61">
                  <c:v>0.110000000000001</c:v>
                </c:pt>
                <c:pt idx="62">
                  <c:v>0.12000000000000099</c:v>
                </c:pt>
                <c:pt idx="63">
                  <c:v>0.130000000000001</c:v>
                </c:pt>
                <c:pt idx="64">
                  <c:v>0.14000000000000101</c:v>
                </c:pt>
                <c:pt idx="65">
                  <c:v>0.15000000000000099</c:v>
                </c:pt>
                <c:pt idx="66">
                  <c:v>0.160000000000001</c:v>
                </c:pt>
                <c:pt idx="67">
                  <c:v>0.17000000000000101</c:v>
                </c:pt>
                <c:pt idx="68">
                  <c:v>0.18000000000000099</c:v>
                </c:pt>
                <c:pt idx="69">
                  <c:v>0.190000000000001</c:v>
                </c:pt>
                <c:pt idx="70">
                  <c:v>0.20000000000000101</c:v>
                </c:pt>
                <c:pt idx="71">
                  <c:v>0.21000000000000099</c:v>
                </c:pt>
                <c:pt idx="72">
                  <c:v>0.220000000000001</c:v>
                </c:pt>
                <c:pt idx="73">
                  <c:v>0.23000000000000101</c:v>
                </c:pt>
                <c:pt idx="74">
                  <c:v>0.24000000000000099</c:v>
                </c:pt>
                <c:pt idx="75">
                  <c:v>0.250000000000001</c:v>
                </c:pt>
                <c:pt idx="76">
                  <c:v>0.26000000000000101</c:v>
                </c:pt>
                <c:pt idx="77">
                  <c:v>0.27000000000000102</c:v>
                </c:pt>
                <c:pt idx="78">
                  <c:v>0.28000000000000103</c:v>
                </c:pt>
                <c:pt idx="79">
                  <c:v>0.29000000000000098</c:v>
                </c:pt>
                <c:pt idx="80">
                  <c:v>0.30000000000000099</c:v>
                </c:pt>
                <c:pt idx="81">
                  <c:v>0.310000000000001</c:v>
                </c:pt>
                <c:pt idx="82">
                  <c:v>0.32000000000000101</c:v>
                </c:pt>
                <c:pt idx="83">
                  <c:v>0.33000000000000101</c:v>
                </c:pt>
                <c:pt idx="84">
                  <c:v>0.34000000000000102</c:v>
                </c:pt>
                <c:pt idx="85">
                  <c:v>0.35000000000000098</c:v>
                </c:pt>
                <c:pt idx="86">
                  <c:v>0.36000000000000099</c:v>
                </c:pt>
                <c:pt idx="87">
                  <c:v>0.37000000000000099</c:v>
                </c:pt>
                <c:pt idx="88">
                  <c:v>0.380000000000001</c:v>
                </c:pt>
                <c:pt idx="89">
                  <c:v>0.39000000000000101</c:v>
                </c:pt>
                <c:pt idx="90">
                  <c:v>0.40000000000000102</c:v>
                </c:pt>
                <c:pt idx="91">
                  <c:v>0.41000000000000097</c:v>
                </c:pt>
                <c:pt idx="92">
                  <c:v>0.42000000000000098</c:v>
                </c:pt>
                <c:pt idx="93">
                  <c:v>0.43000000000000099</c:v>
                </c:pt>
                <c:pt idx="94">
                  <c:v>0.440000000000001</c:v>
                </c:pt>
                <c:pt idx="95">
                  <c:v>0.45000000000000101</c:v>
                </c:pt>
                <c:pt idx="96">
                  <c:v>0.46000000000000102</c:v>
                </c:pt>
                <c:pt idx="97">
                  <c:v>0.47000000000000097</c:v>
                </c:pt>
                <c:pt idx="98">
                  <c:v>0.48000000000000098</c:v>
                </c:pt>
                <c:pt idx="99">
                  <c:v>0.49000000000000099</c:v>
                </c:pt>
                <c:pt idx="100">
                  <c:v>0.5</c:v>
                </c:pt>
                <c:pt idx="101">
                  <c:v>0.51</c:v>
                </c:pt>
                <c:pt idx="102">
                  <c:v>0.52</c:v>
                </c:pt>
                <c:pt idx="103">
                  <c:v>0.53</c:v>
                </c:pt>
                <c:pt idx="104">
                  <c:v>0.54</c:v>
                </c:pt>
                <c:pt idx="105">
                  <c:v>0.55000000000000004</c:v>
                </c:pt>
                <c:pt idx="106">
                  <c:v>0.56000000000000005</c:v>
                </c:pt>
                <c:pt idx="107">
                  <c:v>0.56999999999999995</c:v>
                </c:pt>
                <c:pt idx="108">
                  <c:v>0.57999999999999996</c:v>
                </c:pt>
                <c:pt idx="109">
                  <c:v>0.59</c:v>
                </c:pt>
                <c:pt idx="110">
                  <c:v>0.6</c:v>
                </c:pt>
                <c:pt idx="111">
                  <c:v>0.61</c:v>
                </c:pt>
                <c:pt idx="112">
                  <c:v>0.62</c:v>
                </c:pt>
                <c:pt idx="113">
                  <c:v>0.63</c:v>
                </c:pt>
                <c:pt idx="114">
                  <c:v>0.64</c:v>
                </c:pt>
                <c:pt idx="115">
                  <c:v>0.65</c:v>
                </c:pt>
                <c:pt idx="116">
                  <c:v>0.66</c:v>
                </c:pt>
                <c:pt idx="117">
                  <c:v>0.67</c:v>
                </c:pt>
                <c:pt idx="118">
                  <c:v>0.68</c:v>
                </c:pt>
                <c:pt idx="119">
                  <c:v>0.69</c:v>
                </c:pt>
                <c:pt idx="120">
                  <c:v>0.7</c:v>
                </c:pt>
                <c:pt idx="121">
                  <c:v>0.71</c:v>
                </c:pt>
                <c:pt idx="122">
                  <c:v>0.72</c:v>
                </c:pt>
                <c:pt idx="123">
                  <c:v>0.73</c:v>
                </c:pt>
                <c:pt idx="124">
                  <c:v>0.74</c:v>
                </c:pt>
                <c:pt idx="125">
                  <c:v>0.75</c:v>
                </c:pt>
                <c:pt idx="126">
                  <c:v>0.76</c:v>
                </c:pt>
                <c:pt idx="127">
                  <c:v>0.77</c:v>
                </c:pt>
                <c:pt idx="128">
                  <c:v>0.78</c:v>
                </c:pt>
                <c:pt idx="129">
                  <c:v>0.79</c:v>
                </c:pt>
                <c:pt idx="130">
                  <c:v>0.8</c:v>
                </c:pt>
                <c:pt idx="131">
                  <c:v>0.81</c:v>
                </c:pt>
                <c:pt idx="132">
                  <c:v>0.82</c:v>
                </c:pt>
                <c:pt idx="133">
                  <c:v>0.83</c:v>
                </c:pt>
                <c:pt idx="134">
                  <c:v>0.84</c:v>
                </c:pt>
                <c:pt idx="135">
                  <c:v>0.85</c:v>
                </c:pt>
                <c:pt idx="136">
                  <c:v>0.86</c:v>
                </c:pt>
                <c:pt idx="137">
                  <c:v>0.87</c:v>
                </c:pt>
                <c:pt idx="138">
                  <c:v>0.88</c:v>
                </c:pt>
                <c:pt idx="139">
                  <c:v>0.89</c:v>
                </c:pt>
                <c:pt idx="140">
                  <c:v>0.9</c:v>
                </c:pt>
                <c:pt idx="141">
                  <c:v>0.91</c:v>
                </c:pt>
                <c:pt idx="142">
                  <c:v>0.92</c:v>
                </c:pt>
                <c:pt idx="143">
                  <c:v>0.93</c:v>
                </c:pt>
                <c:pt idx="144">
                  <c:v>0.94</c:v>
                </c:pt>
                <c:pt idx="145">
                  <c:v>0.95</c:v>
                </c:pt>
                <c:pt idx="146">
                  <c:v>0.96</c:v>
                </c:pt>
                <c:pt idx="147">
                  <c:v>0.97</c:v>
                </c:pt>
                <c:pt idx="148">
                  <c:v>0.98</c:v>
                </c:pt>
                <c:pt idx="149">
                  <c:v>0.99</c:v>
                </c:pt>
                <c:pt idx="150">
                  <c:v>1</c:v>
                </c:pt>
                <c:pt idx="151">
                  <c:v>1.01</c:v>
                </c:pt>
                <c:pt idx="152">
                  <c:v>1.02</c:v>
                </c:pt>
                <c:pt idx="153">
                  <c:v>1.03</c:v>
                </c:pt>
                <c:pt idx="154">
                  <c:v>1.04</c:v>
                </c:pt>
                <c:pt idx="155">
                  <c:v>1.05</c:v>
                </c:pt>
                <c:pt idx="156">
                  <c:v>1.06</c:v>
                </c:pt>
                <c:pt idx="157">
                  <c:v>1.07</c:v>
                </c:pt>
                <c:pt idx="158">
                  <c:v>1.08</c:v>
                </c:pt>
                <c:pt idx="159">
                  <c:v>1.0900000000000001</c:v>
                </c:pt>
                <c:pt idx="160">
                  <c:v>1.1000000000000001</c:v>
                </c:pt>
                <c:pt idx="161">
                  <c:v>1.1100000000000001</c:v>
                </c:pt>
                <c:pt idx="162">
                  <c:v>1.1200000000000001</c:v>
                </c:pt>
                <c:pt idx="163">
                  <c:v>1.1299999999999999</c:v>
                </c:pt>
                <c:pt idx="164">
                  <c:v>1.1399999999999999</c:v>
                </c:pt>
                <c:pt idx="165">
                  <c:v>1.1499999999999999</c:v>
                </c:pt>
                <c:pt idx="166">
                  <c:v>1.1599999999999999</c:v>
                </c:pt>
                <c:pt idx="167">
                  <c:v>1.17</c:v>
                </c:pt>
                <c:pt idx="168">
                  <c:v>1.18</c:v>
                </c:pt>
                <c:pt idx="169">
                  <c:v>1.19</c:v>
                </c:pt>
                <c:pt idx="170">
                  <c:v>1.2</c:v>
                </c:pt>
                <c:pt idx="171">
                  <c:v>1.21</c:v>
                </c:pt>
                <c:pt idx="172">
                  <c:v>1.22</c:v>
                </c:pt>
                <c:pt idx="173">
                  <c:v>1.23</c:v>
                </c:pt>
                <c:pt idx="174">
                  <c:v>1.24</c:v>
                </c:pt>
                <c:pt idx="175">
                  <c:v>1.25</c:v>
                </c:pt>
                <c:pt idx="176">
                  <c:v>1.26</c:v>
                </c:pt>
                <c:pt idx="177">
                  <c:v>1.27</c:v>
                </c:pt>
                <c:pt idx="178">
                  <c:v>1.28</c:v>
                </c:pt>
                <c:pt idx="179">
                  <c:v>1.29</c:v>
                </c:pt>
                <c:pt idx="180">
                  <c:v>1.3</c:v>
                </c:pt>
                <c:pt idx="181">
                  <c:v>1.31</c:v>
                </c:pt>
                <c:pt idx="182">
                  <c:v>1.32</c:v>
                </c:pt>
                <c:pt idx="183">
                  <c:v>1.33</c:v>
                </c:pt>
                <c:pt idx="184">
                  <c:v>1.34</c:v>
                </c:pt>
                <c:pt idx="185">
                  <c:v>1.35</c:v>
                </c:pt>
                <c:pt idx="186">
                  <c:v>1.36</c:v>
                </c:pt>
                <c:pt idx="187">
                  <c:v>1.37</c:v>
                </c:pt>
                <c:pt idx="188">
                  <c:v>1.38</c:v>
                </c:pt>
                <c:pt idx="189">
                  <c:v>1.39</c:v>
                </c:pt>
                <c:pt idx="190">
                  <c:v>1.4</c:v>
                </c:pt>
                <c:pt idx="191">
                  <c:v>1.41</c:v>
                </c:pt>
                <c:pt idx="192">
                  <c:v>1.42</c:v>
                </c:pt>
                <c:pt idx="193">
                  <c:v>1.43</c:v>
                </c:pt>
                <c:pt idx="194">
                  <c:v>1.44</c:v>
                </c:pt>
                <c:pt idx="195">
                  <c:v>1.45</c:v>
                </c:pt>
                <c:pt idx="196">
                  <c:v>1.46</c:v>
                </c:pt>
                <c:pt idx="197">
                  <c:v>1.47</c:v>
                </c:pt>
                <c:pt idx="198">
                  <c:v>1.48</c:v>
                </c:pt>
                <c:pt idx="199">
                  <c:v>1.49</c:v>
                </c:pt>
                <c:pt idx="200">
                  <c:v>1.5</c:v>
                </c:pt>
              </c:numCache>
            </c:numRef>
          </c:xVal>
          <c:yVal>
            <c:numRef>
              <c:f>Sheet1!$D$2:$D$202</c:f>
              <c:numCache>
                <c:formatCode>General</c:formatCode>
                <c:ptCount val="201"/>
                <c:pt idx="0">
                  <c:v>1.125</c:v>
                </c:pt>
                <c:pt idx="1">
                  <c:v>1.0660920199999999</c:v>
                </c:pt>
                <c:pt idx="2">
                  <c:v>1.0093363200000001</c:v>
                </c:pt>
                <c:pt idx="3">
                  <c:v>0.95468562000000001</c:v>
                </c:pt>
                <c:pt idx="4">
                  <c:v>0.90209311999999997</c:v>
                </c:pt>
                <c:pt idx="5">
                  <c:v>0.85151250000000001</c:v>
                </c:pt>
                <c:pt idx="6">
                  <c:v>0.80289792000000004</c:v>
                </c:pt>
                <c:pt idx="7">
                  <c:v>0.75620401999999998</c:v>
                </c:pt>
                <c:pt idx="8">
                  <c:v>0.71138592</c:v>
                </c:pt>
                <c:pt idx="9">
                  <c:v>0.66839921999999996</c:v>
                </c:pt>
                <c:pt idx="10">
                  <c:v>0.62719999999999998</c:v>
                </c:pt>
                <c:pt idx="11">
                  <c:v>0.58774481999999995</c:v>
                </c:pt>
                <c:pt idx="12">
                  <c:v>0.54999072000000004</c:v>
                </c:pt>
                <c:pt idx="13">
                  <c:v>0.51389521999999999</c:v>
                </c:pt>
                <c:pt idx="14">
                  <c:v>0.47941632000000001</c:v>
                </c:pt>
                <c:pt idx="15">
                  <c:v>0.44651249999999998</c:v>
                </c:pt>
                <c:pt idx="16">
                  <c:v>0.41514272000000002</c:v>
                </c:pt>
                <c:pt idx="17">
                  <c:v>0.38526642</c:v>
                </c:pt>
                <c:pt idx="18">
                  <c:v>0.35684352000000003</c:v>
                </c:pt>
                <c:pt idx="19">
                  <c:v>0.32983442000000002</c:v>
                </c:pt>
                <c:pt idx="20">
                  <c:v>0.30420000000000003</c:v>
                </c:pt>
                <c:pt idx="21">
                  <c:v>0.27990162000000002</c:v>
                </c:pt>
                <c:pt idx="22">
                  <c:v>0.25690111999999998</c:v>
                </c:pt>
                <c:pt idx="23">
                  <c:v>0.23516081999999999</c:v>
                </c:pt>
                <c:pt idx="24">
                  <c:v>0.21464352</c:v>
                </c:pt>
                <c:pt idx="25">
                  <c:v>0.1953125</c:v>
                </c:pt>
                <c:pt idx="26">
                  <c:v>0.17713151999999999</c:v>
                </c:pt>
                <c:pt idx="27">
                  <c:v>0.16006482</c:v>
                </c:pt>
                <c:pt idx="28">
                  <c:v>0.14407712</c:v>
                </c:pt>
                <c:pt idx="29">
                  <c:v>0.12913362</c:v>
                </c:pt>
                <c:pt idx="30">
                  <c:v>0.1152</c:v>
                </c:pt>
                <c:pt idx="31">
                  <c:v>0.10224242</c:v>
                </c:pt>
                <c:pt idx="32">
                  <c:v>9.0227520000000005E-2</c:v>
                </c:pt>
                <c:pt idx="33">
                  <c:v>7.9122419999999999E-2</c:v>
                </c:pt>
                <c:pt idx="34">
                  <c:v>6.8894720000000007E-2</c:v>
                </c:pt>
                <c:pt idx="35">
                  <c:v>5.9512500000000003E-2</c:v>
                </c:pt>
                <c:pt idx="36">
                  <c:v>5.0944320000000001E-2</c:v>
                </c:pt>
                <c:pt idx="37">
                  <c:v>4.3159219999999998E-2</c:v>
                </c:pt>
                <c:pt idx="38">
                  <c:v>3.6126720000000001E-2</c:v>
                </c:pt>
                <c:pt idx="39">
                  <c:v>2.9816820000000001E-2</c:v>
                </c:pt>
                <c:pt idx="40">
                  <c:v>2.4199999999999999E-2</c:v>
                </c:pt>
                <c:pt idx="41">
                  <c:v>1.9247219999999999E-2</c:v>
                </c:pt>
                <c:pt idx="42">
                  <c:v>1.4929919999999999E-2</c:v>
                </c:pt>
                <c:pt idx="43">
                  <c:v>1.1220020000000001E-2</c:v>
                </c:pt>
                <c:pt idx="44">
                  <c:v>8.0899200000000004E-3</c:v>
                </c:pt>
                <c:pt idx="45">
                  <c:v>5.5125E-3</c:v>
                </c:pt>
                <c:pt idx="46">
                  <c:v>3.4611199999999998E-3</c:v>
                </c:pt>
                <c:pt idx="47">
                  <c:v>1.9096199999999999E-3</c:v>
                </c:pt>
                <c:pt idx="48">
                  <c:v>8.3232E-4</c:v>
                </c:pt>
                <c:pt idx="49">
                  <c:v>2.0401999999999999E-4</c:v>
                </c:pt>
                <c:pt idx="50">
                  <c:v>0</c:v>
                </c:pt>
                <c:pt idx="51">
                  <c:v>1.9602000000000001E-4</c:v>
                </c:pt>
                <c:pt idx="52">
                  <c:v>7.6831999999999996E-4</c:v>
                </c:pt>
                <c:pt idx="53">
                  <c:v>1.6936200000000001E-3</c:v>
                </c:pt>
                <c:pt idx="54">
                  <c:v>2.94912E-3</c:v>
                </c:pt>
                <c:pt idx="55">
                  <c:v>4.5125E-3</c:v>
                </c:pt>
                <c:pt idx="56">
                  <c:v>6.36192000000002E-3</c:v>
                </c:pt>
                <c:pt idx="57">
                  <c:v>8.4760200000002194E-3</c:v>
                </c:pt>
                <c:pt idx="58">
                  <c:v>1.08339200000002E-2</c:v>
                </c:pt>
                <c:pt idx="59">
                  <c:v>1.34152200000003E-2</c:v>
                </c:pt>
                <c:pt idx="60">
                  <c:v>1.6200000000000301E-2</c:v>
                </c:pt>
                <c:pt idx="61">
                  <c:v>1.9168820000000301E-2</c:v>
                </c:pt>
                <c:pt idx="62">
                  <c:v>2.23027200000003E-2</c:v>
                </c:pt>
                <c:pt idx="63">
                  <c:v>2.5583220000000299E-2</c:v>
                </c:pt>
                <c:pt idx="64">
                  <c:v>2.89923200000003E-2</c:v>
                </c:pt>
                <c:pt idx="65">
                  <c:v>3.2512500000000298E-2</c:v>
                </c:pt>
                <c:pt idx="66">
                  <c:v>3.6126720000000397E-2</c:v>
                </c:pt>
                <c:pt idx="67">
                  <c:v>3.9818420000000403E-2</c:v>
                </c:pt>
                <c:pt idx="68">
                  <c:v>4.3571520000000398E-2</c:v>
                </c:pt>
                <c:pt idx="69">
                  <c:v>4.7370420000000399E-2</c:v>
                </c:pt>
                <c:pt idx="70">
                  <c:v>5.1200000000000398E-2</c:v>
                </c:pt>
                <c:pt idx="71">
                  <c:v>5.5045620000000399E-2</c:v>
                </c:pt>
                <c:pt idx="72">
                  <c:v>5.8893120000000403E-2</c:v>
                </c:pt>
                <c:pt idx="73">
                  <c:v>6.2728820000000393E-2</c:v>
                </c:pt>
                <c:pt idx="74">
                  <c:v>6.6539520000000393E-2</c:v>
                </c:pt>
                <c:pt idx="75">
                  <c:v>7.0312500000000402E-2</c:v>
                </c:pt>
                <c:pt idx="76">
                  <c:v>7.4035520000000396E-2</c:v>
                </c:pt>
                <c:pt idx="77">
                  <c:v>7.7696820000000402E-2</c:v>
                </c:pt>
                <c:pt idx="78">
                  <c:v>8.1285120000000405E-2</c:v>
                </c:pt>
                <c:pt idx="79">
                  <c:v>8.4789620000000301E-2</c:v>
                </c:pt>
                <c:pt idx="80">
                  <c:v>8.8200000000000306E-2</c:v>
                </c:pt>
                <c:pt idx="81">
                  <c:v>9.1506420000000296E-2</c:v>
                </c:pt>
                <c:pt idx="82">
                  <c:v>9.4699520000000301E-2</c:v>
                </c:pt>
                <c:pt idx="83">
                  <c:v>9.7770420000000302E-2</c:v>
                </c:pt>
                <c:pt idx="84">
                  <c:v>0.10071072</c:v>
                </c:pt>
                <c:pt idx="85">
                  <c:v>0.10351249999999999</c:v>
                </c:pt>
                <c:pt idx="86">
                  <c:v>0.10616832</c:v>
                </c:pt>
                <c:pt idx="87">
                  <c:v>0.10867122</c:v>
                </c:pt>
                <c:pt idx="88">
                  <c:v>0.11101472</c:v>
                </c:pt>
                <c:pt idx="89">
                  <c:v>0.11319282</c:v>
                </c:pt>
                <c:pt idx="90">
                  <c:v>0.1152</c:v>
                </c:pt>
                <c:pt idx="91">
                  <c:v>0.11703122000000001</c:v>
                </c:pt>
                <c:pt idx="92">
                  <c:v>0.11868192</c:v>
                </c:pt>
                <c:pt idx="93">
                  <c:v>0.12014801999999999</c:v>
                </c:pt>
                <c:pt idx="94">
                  <c:v>0.12142592000000001</c:v>
                </c:pt>
                <c:pt idx="95">
                  <c:v>0.1225125</c:v>
                </c:pt>
                <c:pt idx="96">
                  <c:v>0.12340511999999999</c:v>
                </c:pt>
                <c:pt idx="97">
                  <c:v>0.12410162</c:v>
                </c:pt>
                <c:pt idx="98">
                  <c:v>0.12460032</c:v>
                </c:pt>
                <c:pt idx="99">
                  <c:v>0.12490002</c:v>
                </c:pt>
                <c:pt idx="100">
                  <c:v>0.125</c:v>
                </c:pt>
                <c:pt idx="101">
                  <c:v>0.12490002</c:v>
                </c:pt>
                <c:pt idx="102">
                  <c:v>0.12460032</c:v>
                </c:pt>
                <c:pt idx="103">
                  <c:v>0.12410162</c:v>
                </c:pt>
                <c:pt idx="104">
                  <c:v>0.12340511999999999</c:v>
                </c:pt>
                <c:pt idx="105">
                  <c:v>0.1225125</c:v>
                </c:pt>
                <c:pt idx="106">
                  <c:v>0.12142592000000001</c:v>
                </c:pt>
                <c:pt idx="107">
                  <c:v>0.12014801999999999</c:v>
                </c:pt>
                <c:pt idx="108">
                  <c:v>0.11868192</c:v>
                </c:pt>
                <c:pt idx="109">
                  <c:v>0.11703122000000001</c:v>
                </c:pt>
                <c:pt idx="110">
                  <c:v>0.1152</c:v>
                </c:pt>
                <c:pt idx="111">
                  <c:v>0.11319282</c:v>
                </c:pt>
                <c:pt idx="112">
                  <c:v>0.11101472</c:v>
                </c:pt>
                <c:pt idx="113">
                  <c:v>0.10867122</c:v>
                </c:pt>
                <c:pt idx="114">
                  <c:v>0.10616832</c:v>
                </c:pt>
                <c:pt idx="115">
                  <c:v>0.10351249999999999</c:v>
                </c:pt>
                <c:pt idx="116">
                  <c:v>0.10071072</c:v>
                </c:pt>
                <c:pt idx="117">
                  <c:v>9.7770419999999997E-2</c:v>
                </c:pt>
                <c:pt idx="118">
                  <c:v>9.4699519999999995E-2</c:v>
                </c:pt>
                <c:pt idx="119">
                  <c:v>9.1506420000000005E-2</c:v>
                </c:pt>
                <c:pt idx="120">
                  <c:v>8.8200000000000001E-2</c:v>
                </c:pt>
                <c:pt idx="121">
                  <c:v>8.4789619999999996E-2</c:v>
                </c:pt>
                <c:pt idx="122">
                  <c:v>8.1285120000000002E-2</c:v>
                </c:pt>
                <c:pt idx="123">
                  <c:v>7.769682E-2</c:v>
                </c:pt>
                <c:pt idx="124">
                  <c:v>7.4035519999999994E-2</c:v>
                </c:pt>
                <c:pt idx="125">
                  <c:v>7.03125E-2</c:v>
                </c:pt>
                <c:pt idx="126">
                  <c:v>6.6539520000000005E-2</c:v>
                </c:pt>
                <c:pt idx="127">
                  <c:v>6.2728820000000005E-2</c:v>
                </c:pt>
                <c:pt idx="128">
                  <c:v>5.889312E-2</c:v>
                </c:pt>
                <c:pt idx="129">
                  <c:v>5.5045620000000003E-2</c:v>
                </c:pt>
                <c:pt idx="130">
                  <c:v>5.1200000000000002E-2</c:v>
                </c:pt>
                <c:pt idx="131">
                  <c:v>4.7370420000000003E-2</c:v>
                </c:pt>
                <c:pt idx="132">
                  <c:v>4.3571520000000002E-2</c:v>
                </c:pt>
                <c:pt idx="133">
                  <c:v>3.981842E-2</c:v>
                </c:pt>
                <c:pt idx="134">
                  <c:v>3.6126720000000001E-2</c:v>
                </c:pt>
                <c:pt idx="135">
                  <c:v>3.25125E-2</c:v>
                </c:pt>
                <c:pt idx="136">
                  <c:v>2.8992319999999999E-2</c:v>
                </c:pt>
                <c:pt idx="137">
                  <c:v>2.558322E-2</c:v>
                </c:pt>
                <c:pt idx="138">
                  <c:v>2.2302720000000002E-2</c:v>
                </c:pt>
                <c:pt idx="139">
                  <c:v>1.916882E-2</c:v>
                </c:pt>
                <c:pt idx="140">
                  <c:v>1.6199999999999999E-2</c:v>
                </c:pt>
                <c:pt idx="141">
                  <c:v>1.341522E-2</c:v>
                </c:pt>
                <c:pt idx="142">
                  <c:v>1.083392E-2</c:v>
                </c:pt>
                <c:pt idx="143">
                  <c:v>8.4760199999999904E-3</c:v>
                </c:pt>
                <c:pt idx="144">
                  <c:v>6.3619200000000096E-3</c:v>
                </c:pt>
                <c:pt idx="145">
                  <c:v>4.5125000000000104E-3</c:v>
                </c:pt>
                <c:pt idx="146">
                  <c:v>2.94912E-3</c:v>
                </c:pt>
                <c:pt idx="147">
                  <c:v>1.6936200000000001E-3</c:v>
                </c:pt>
                <c:pt idx="148">
                  <c:v>7.6832000000000105E-4</c:v>
                </c:pt>
                <c:pt idx="149">
                  <c:v>1.9602000000000001E-4</c:v>
                </c:pt>
                <c:pt idx="150">
                  <c:v>0</c:v>
                </c:pt>
                <c:pt idx="151">
                  <c:v>2.0401999999999999E-4</c:v>
                </c:pt>
                <c:pt idx="152">
                  <c:v>8.3232000000000098E-4</c:v>
                </c:pt>
                <c:pt idx="153">
                  <c:v>1.9096199999999999E-3</c:v>
                </c:pt>
                <c:pt idx="154">
                  <c:v>3.4611200000000098E-3</c:v>
                </c:pt>
                <c:pt idx="155">
                  <c:v>5.5125000000000096E-3</c:v>
                </c:pt>
                <c:pt idx="156">
                  <c:v>8.0899200000000109E-3</c:v>
                </c:pt>
                <c:pt idx="157">
                  <c:v>1.1220020000000001E-2</c:v>
                </c:pt>
                <c:pt idx="158">
                  <c:v>1.4929919999999999E-2</c:v>
                </c:pt>
                <c:pt idx="159">
                  <c:v>1.9247219999999999E-2</c:v>
                </c:pt>
                <c:pt idx="160">
                  <c:v>2.4199999999999999E-2</c:v>
                </c:pt>
                <c:pt idx="161">
                  <c:v>2.9816820000000101E-2</c:v>
                </c:pt>
                <c:pt idx="162">
                  <c:v>3.6126720000000098E-2</c:v>
                </c:pt>
                <c:pt idx="163">
                  <c:v>4.3159219999999901E-2</c:v>
                </c:pt>
                <c:pt idx="164">
                  <c:v>5.0944319999999897E-2</c:v>
                </c:pt>
                <c:pt idx="165">
                  <c:v>5.9512499999999899E-2</c:v>
                </c:pt>
                <c:pt idx="166">
                  <c:v>6.8894719999999895E-2</c:v>
                </c:pt>
                <c:pt idx="167">
                  <c:v>7.9122419999999902E-2</c:v>
                </c:pt>
                <c:pt idx="168">
                  <c:v>9.0227519999999894E-2</c:v>
                </c:pt>
                <c:pt idx="169">
                  <c:v>0.10224242</c:v>
                </c:pt>
                <c:pt idx="170">
                  <c:v>0.1152</c:v>
                </c:pt>
                <c:pt idx="171">
                  <c:v>0.12913362</c:v>
                </c:pt>
                <c:pt idx="172">
                  <c:v>0.14407712</c:v>
                </c:pt>
                <c:pt idx="173">
                  <c:v>0.16006482</c:v>
                </c:pt>
                <c:pt idx="174">
                  <c:v>0.17713151999999999</c:v>
                </c:pt>
                <c:pt idx="175">
                  <c:v>0.1953125</c:v>
                </c:pt>
                <c:pt idx="176">
                  <c:v>0.21464352</c:v>
                </c:pt>
                <c:pt idx="177">
                  <c:v>0.23516081999999999</c:v>
                </c:pt>
                <c:pt idx="178">
                  <c:v>0.25690111999999998</c:v>
                </c:pt>
                <c:pt idx="179">
                  <c:v>0.27990162000000002</c:v>
                </c:pt>
                <c:pt idx="180">
                  <c:v>0.30420000000000003</c:v>
                </c:pt>
                <c:pt idx="181">
                  <c:v>0.32983442000000002</c:v>
                </c:pt>
                <c:pt idx="182">
                  <c:v>0.35684352000000003</c:v>
                </c:pt>
                <c:pt idx="183">
                  <c:v>0.38526642</c:v>
                </c:pt>
                <c:pt idx="184">
                  <c:v>0.41514272000000002</c:v>
                </c:pt>
                <c:pt idx="185">
                  <c:v>0.44651249999999998</c:v>
                </c:pt>
                <c:pt idx="186">
                  <c:v>0.47941632000000001</c:v>
                </c:pt>
                <c:pt idx="187">
                  <c:v>0.51389521999999999</c:v>
                </c:pt>
                <c:pt idx="188">
                  <c:v>0.54999072000000004</c:v>
                </c:pt>
                <c:pt idx="189">
                  <c:v>0.58774481999999995</c:v>
                </c:pt>
                <c:pt idx="190">
                  <c:v>0.62719999999999998</c:v>
                </c:pt>
                <c:pt idx="191">
                  <c:v>0.66839921999999996</c:v>
                </c:pt>
                <c:pt idx="192">
                  <c:v>0.71138592</c:v>
                </c:pt>
                <c:pt idx="193">
                  <c:v>0.75620401999999998</c:v>
                </c:pt>
                <c:pt idx="194">
                  <c:v>0.80289792000000004</c:v>
                </c:pt>
                <c:pt idx="195">
                  <c:v>0.85151250000000001</c:v>
                </c:pt>
                <c:pt idx="196">
                  <c:v>0.90209311999999997</c:v>
                </c:pt>
                <c:pt idx="197">
                  <c:v>0.95468562000000001</c:v>
                </c:pt>
                <c:pt idx="198">
                  <c:v>1.0093363200000001</c:v>
                </c:pt>
                <c:pt idx="199">
                  <c:v>1.0660920199999999</c:v>
                </c:pt>
                <c:pt idx="200">
                  <c:v>1.125</c:v>
                </c:pt>
              </c:numCache>
            </c:numRef>
          </c:yVal>
          <c:smooth val="1"/>
          <c:extLst>
            <c:ext xmlns:c16="http://schemas.microsoft.com/office/drawing/2014/chart" uri="{C3380CC4-5D6E-409C-BE32-E72D297353CC}">
              <c16:uniqueId val="{00000000-DE77-DC40-A845-EBB49470971D}"/>
            </c:ext>
          </c:extLst>
        </c:ser>
        <c:dLbls>
          <c:showLegendKey val="0"/>
          <c:showVal val="0"/>
          <c:showCatName val="0"/>
          <c:showSerName val="0"/>
          <c:showPercent val="0"/>
          <c:showBubbleSize val="0"/>
        </c:dLbls>
        <c:axId val="2094846600"/>
        <c:axId val="2094849736"/>
      </c:scatterChart>
      <c:valAx>
        <c:axId val="2094846600"/>
        <c:scaling>
          <c:orientation val="minMax"/>
          <c:max val="1.5"/>
          <c:min val="-0.5"/>
        </c:scaling>
        <c:delete val="0"/>
        <c:axPos val="b"/>
        <c:numFmt formatCode="General" sourceLinked="0"/>
        <c:majorTickMark val="out"/>
        <c:minorTickMark val="none"/>
        <c:tickLblPos val="nextTo"/>
        <c:spPr>
          <a:ln w="31750"/>
        </c:spPr>
        <c:txPr>
          <a:bodyPr/>
          <a:lstStyle/>
          <a:p>
            <a:pPr>
              <a:defRPr sz="1200"/>
            </a:pPr>
            <a:endParaRPr lang="en-US"/>
          </a:p>
        </c:txPr>
        <c:crossAx val="2094849736"/>
        <c:crossesAt val="0"/>
        <c:crossBetween val="midCat"/>
      </c:valAx>
      <c:valAx>
        <c:axId val="2094849736"/>
        <c:scaling>
          <c:orientation val="minMax"/>
          <c:max val="0.5"/>
          <c:min val="0"/>
        </c:scaling>
        <c:delete val="0"/>
        <c:axPos val="l"/>
        <c:numFmt formatCode="General" sourceLinked="0"/>
        <c:majorTickMark val="out"/>
        <c:minorTickMark val="none"/>
        <c:tickLblPos val="nextTo"/>
        <c:spPr>
          <a:ln w="31750"/>
        </c:spPr>
        <c:txPr>
          <a:bodyPr/>
          <a:lstStyle/>
          <a:p>
            <a:pPr>
              <a:defRPr sz="1200" baseline="0"/>
            </a:pPr>
            <a:endParaRPr lang="en-US"/>
          </a:p>
        </c:txPr>
        <c:crossAx val="2094846600"/>
        <c:crosses val="autoZero"/>
        <c:crossBetween val="midCat"/>
        <c:majorUnit val="0.5"/>
        <c:minorUnit val="0.04"/>
      </c:valAx>
    </c:plotArea>
    <c:plotVisOnly val="1"/>
    <c:dispBlanksAs val="gap"/>
    <c:showDLblsOverMax val="0"/>
  </c:chart>
  <c:txPr>
    <a:bodyPr/>
    <a:lstStyle/>
    <a:p>
      <a:pPr>
        <a:defRPr sz="1400" b="1">
          <a:latin typeface="Times New Roman"/>
          <a:cs typeface="Times New Roman"/>
        </a:defRPr>
      </a:pPr>
      <a:endParaRPr lang="en-US"/>
    </a:p>
  </c:txPr>
  <c:externalData r:id="rId2">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image" Target="../media/image50.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image" Target="../media/image59.emf"/><Relationship Id="rId5" Type="http://schemas.openxmlformats.org/officeDocument/2006/relationships/image" Target="../media/image63.emf"/><Relationship Id="rId4" Type="http://schemas.openxmlformats.org/officeDocument/2006/relationships/image" Target="../media/image62.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emf"/><Relationship Id="rId1" Type="http://schemas.openxmlformats.org/officeDocument/2006/relationships/image" Target="../media/image105.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image" Target="../media/image108.emf"/><Relationship Id="rId4" Type="http://schemas.openxmlformats.org/officeDocument/2006/relationships/image" Target="../media/image111.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8.emf"/><Relationship Id="rId1" Type="http://schemas.openxmlformats.org/officeDocument/2006/relationships/image" Target="../media/image54.emf"/><Relationship Id="rId5" Type="http://schemas.openxmlformats.org/officeDocument/2006/relationships/image" Target="../media/image57.emf"/><Relationship Id="rId4" Type="http://schemas.openxmlformats.org/officeDocument/2006/relationships/image" Target="../media/image56.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image" Target="../media/image113.emf"/><Relationship Id="rId5" Type="http://schemas.openxmlformats.org/officeDocument/2006/relationships/image" Target="../media/image117.emf"/><Relationship Id="rId4" Type="http://schemas.openxmlformats.org/officeDocument/2006/relationships/image" Target="../media/image11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image" Target="../media/image5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image" Target="../media/image54.emf"/><Relationship Id="rId4" Type="http://schemas.openxmlformats.org/officeDocument/2006/relationships/image" Target="../media/image57.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image" Target="../media/image54.emf"/><Relationship Id="rId4" Type="http://schemas.openxmlformats.org/officeDocument/2006/relationships/image" Target="../media/image57.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image" Target="../media/image54.emf"/><Relationship Id="rId5" Type="http://schemas.openxmlformats.org/officeDocument/2006/relationships/image" Target="../media/image58.emf"/><Relationship Id="rId4" Type="http://schemas.openxmlformats.org/officeDocument/2006/relationships/image" Target="../media/image57.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image" Target="../media/image54.emf"/><Relationship Id="rId5" Type="http://schemas.openxmlformats.org/officeDocument/2006/relationships/image" Target="../media/image58.emf"/><Relationship Id="rId4" Type="http://schemas.openxmlformats.org/officeDocument/2006/relationships/image" Target="../media/image57.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image" Target="../media/image54.emf"/><Relationship Id="rId5" Type="http://schemas.openxmlformats.org/officeDocument/2006/relationships/image" Target="../media/image58.emf"/><Relationship Id="rId4" Type="http://schemas.openxmlformats.org/officeDocument/2006/relationships/image" Target="../media/image57.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image" Target="../media/image59.emf"/><Relationship Id="rId5" Type="http://schemas.openxmlformats.org/officeDocument/2006/relationships/image" Target="../media/image63.emf"/><Relationship Id="rId4" Type="http://schemas.openxmlformats.org/officeDocument/2006/relationships/image" Target="../media/image6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2EEFED-9C1E-0144-9CB7-15D413C5FCBC}" type="datetimeFigureOut">
              <a:rPr lang="en-US" smtClean="0"/>
              <a:t>10/5/21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1E38DD-CC48-764A-AA92-7F4122B86475}" type="slidenum">
              <a:rPr lang="en-US" smtClean="0"/>
              <a:t>‹#›</a:t>
            </a:fld>
            <a:endParaRPr lang="en-US"/>
          </a:p>
        </p:txBody>
      </p:sp>
    </p:spTree>
    <p:extLst>
      <p:ext uri="{BB962C8B-B14F-4D97-AF65-F5344CB8AC3E}">
        <p14:creationId xmlns:p14="http://schemas.microsoft.com/office/powerpoint/2010/main" val="4083168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thank you all for being here. I am David Montiel, a staff scientist at the PRISMS Center and the lead developer of the PRISMS-PF framework.  </a:t>
            </a:r>
          </a:p>
          <a:p>
            <a:endParaRPr lang="en-US" dirty="0"/>
          </a:p>
          <a:p>
            <a:r>
              <a:rPr lang="en-US" dirty="0"/>
              <a:t>I hope you find this training sessions useful. </a:t>
            </a:r>
          </a:p>
        </p:txBody>
      </p:sp>
      <p:sp>
        <p:nvSpPr>
          <p:cNvPr id="4" name="Slide Number Placeholder 3"/>
          <p:cNvSpPr>
            <a:spLocks noGrp="1"/>
          </p:cNvSpPr>
          <p:nvPr>
            <p:ph type="sldNum" sz="quarter" idx="5"/>
          </p:nvPr>
        </p:nvSpPr>
        <p:spPr/>
        <p:txBody>
          <a:bodyPr/>
          <a:lstStyle/>
          <a:p>
            <a:fld id="{521E38DD-CC48-764A-AA92-7F4122B86475}" type="slidenum">
              <a:rPr lang="en-US" smtClean="0"/>
              <a:t>1</a:t>
            </a:fld>
            <a:endParaRPr lang="en-US"/>
          </a:p>
        </p:txBody>
      </p:sp>
    </p:spTree>
    <p:extLst>
      <p:ext uri="{BB962C8B-B14F-4D97-AF65-F5344CB8AC3E}">
        <p14:creationId xmlns:p14="http://schemas.microsoft.com/office/powerpoint/2010/main" val="160154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charset="0"/>
                <a:ea typeface="ＭＳ Ｐゴシック" charset="0"/>
                <a:cs typeface="ＭＳ Ｐゴシック" charset="0"/>
              </a:rPr>
              <a:t>Another example is alloy solidification, which is typical of a casting process.</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[play movie[</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 And what happens here is that an instability occurs at the solid-liquid interface and this gives rise to a dendritic structure (those branches you see).</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The figure on the left is actually a four-dimensional X-ray computed tomography (XCT) from an actual dendritic growth experiment, </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And the animation show equiaxed solidification (under uniform temperature) and directional solidification (under a temperature gradient and constant cooling). </a:t>
            </a: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11</a:t>
            </a:fld>
            <a:endParaRPr lang="en-US"/>
          </a:p>
        </p:txBody>
      </p:sp>
    </p:spTree>
    <p:extLst>
      <p:ext uri="{BB962C8B-B14F-4D97-AF65-F5344CB8AC3E}">
        <p14:creationId xmlns:p14="http://schemas.microsoft.com/office/powerpoint/2010/main" val="4184180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charset="0"/>
                <a:ea typeface="ＭＳ Ｐゴシック" charset="0"/>
                <a:cs typeface="ＭＳ Ｐゴシック" charset="0"/>
              </a:rPr>
              <a:t>Let me show another one. This one is for corrosion.</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What we are seeing here is the surface of a metal (which in this case is pure Magnesium) and part of that surface is also occupied by an Iron particle. And the top of the surface is in contact with an electrolyte. </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[play movie</a:t>
            </a:r>
          </a:p>
          <a:p>
            <a:r>
              <a:rPr lang="en-US" sz="1200" dirty="0">
                <a:latin typeface="Arial" charset="0"/>
                <a:ea typeface="ＭＳ Ｐゴシック" charset="0"/>
                <a:cs typeface="ＭＳ Ｐゴシック" charset="0"/>
              </a:rPr>
              <a:t>And what we this is showing is an example of </a:t>
            </a:r>
            <a:r>
              <a:rPr lang="en-US" sz="1200" dirty="0" err="1">
                <a:latin typeface="Arial" charset="0"/>
                <a:ea typeface="ＭＳ Ｐゴシック" charset="0"/>
                <a:cs typeface="ＭＳ Ｐゴシック" charset="0"/>
              </a:rPr>
              <a:t>microgalvanic</a:t>
            </a:r>
            <a:r>
              <a:rPr lang="en-US" sz="1200" dirty="0">
                <a:latin typeface="Arial" charset="0"/>
                <a:ea typeface="ＭＳ Ｐゴシック" charset="0"/>
                <a:cs typeface="ＭＳ Ｐゴシック" charset="0"/>
              </a:rPr>
              <a:t> corrosion, in which the more noble metal (which is Iron, in this case) is acting as a cathode, and magnesium is acting as an anode. This is why we observe the corrosion front to move faster close to the Iron particle.</a:t>
            </a:r>
          </a:p>
          <a:p>
            <a:endParaRPr lang="en-US" sz="1200" dirty="0">
              <a:latin typeface="Arial"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fld id="{521E38DD-CC48-764A-AA92-7F4122B86475}" type="slidenum">
              <a:rPr lang="en-US" smtClean="0"/>
              <a:t>12</a:t>
            </a:fld>
            <a:endParaRPr lang="en-US"/>
          </a:p>
        </p:txBody>
      </p:sp>
    </p:spTree>
    <p:extLst>
      <p:ext uri="{BB962C8B-B14F-4D97-AF65-F5344CB8AC3E}">
        <p14:creationId xmlns:p14="http://schemas.microsoft.com/office/powerpoint/2010/main" val="2015042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charset="0"/>
                <a:ea typeface="ＭＳ Ｐゴシック" charset="0"/>
                <a:cs typeface="ＭＳ Ｐゴシック" charset="0"/>
              </a:rPr>
              <a:t>And here are a few more examples </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From the top-left, we have: </a:t>
            </a:r>
          </a:p>
          <a:p>
            <a:endParaRPr lang="en-US" sz="1200" dirty="0">
              <a:latin typeface="Arial" charset="0"/>
              <a:ea typeface="ＭＳ Ｐゴシック" charset="0"/>
              <a:cs typeface="ＭＳ Ｐゴシック" charset="0"/>
            </a:endParaRPr>
          </a:p>
          <a:p>
            <a:pPr marL="171450" indent="-171450">
              <a:buFontTx/>
              <a:buChar char="-"/>
            </a:pPr>
            <a:r>
              <a:rPr lang="en-US" dirty="0"/>
              <a:t>Spinodal decomposition and coarsening</a:t>
            </a:r>
          </a:p>
          <a:p>
            <a:pPr marL="171450" indent="-171450">
              <a:buFontTx/>
              <a:buChar char="-"/>
            </a:pPr>
            <a:r>
              <a:rPr lang="en-US" dirty="0"/>
              <a:t>Nucleation, growth, and coarsening of particles</a:t>
            </a:r>
          </a:p>
          <a:p>
            <a:pPr marL="17145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On the bottom left we show particles featuring strong interfacial anisotropy after they have evolved from an initially spherical shape. The reason they have different shapes is because each particle has a different form of the anisotropy function.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And on the bottom right we show a simulation of the interaction between Magnesium-Neodymium precipitates. This last figure also shows a pretty good agreement with experiments in terms of morphology and relative orientation between the precipitates.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endParaRPr lang="en-US" dirty="0"/>
          </a:p>
          <a:p>
            <a:endParaRPr lang="en-US" sz="1200" dirty="0">
              <a:latin typeface="Arial"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fld id="{521E38DD-CC48-764A-AA92-7F4122B86475}" type="slidenum">
              <a:rPr lang="en-US" smtClean="0"/>
              <a:t>13</a:t>
            </a:fld>
            <a:endParaRPr lang="en-US"/>
          </a:p>
        </p:txBody>
      </p:sp>
    </p:spTree>
    <p:extLst>
      <p:ext uri="{BB962C8B-B14F-4D97-AF65-F5344CB8AC3E}">
        <p14:creationId xmlns:p14="http://schemas.microsoft.com/office/powerpoint/2010/main" val="1690578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charset="0"/>
                <a:ea typeface="ＭＳ Ｐゴシック" charset="0"/>
                <a:cs typeface="ＭＳ Ｐゴシック" charset="0"/>
              </a:rPr>
              <a:t>OK but let’s go back to the model itself. What is the idea behind it?</a:t>
            </a:r>
          </a:p>
          <a:p>
            <a:endParaRPr lang="en-US" dirty="0"/>
          </a:p>
          <a:p>
            <a:r>
              <a:rPr lang="en-US" dirty="0"/>
              <a:t>In order to model microstructure evolution, we need a method to track interfaces.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charset="0"/>
                <a:ea typeface="ＭＳ Ｐゴシック" charset="0"/>
                <a:cs typeface="ＭＳ Ｐゴシック" charset="0"/>
              </a:rPr>
              <a:t>If we treat interfaces as sharp 2D surfaces, the interfacial location must be tracked by markers.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charset="0"/>
              <a:ea typeface="ＭＳ Ｐゴシック" charset="0"/>
              <a:cs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charset="0"/>
                <a:ea typeface="ＭＳ Ｐゴシック" charset="0"/>
                <a:cs typeface="ＭＳ Ｐゴシック" charset="0"/>
              </a:rPr>
              <a:t>This is called the sharp interface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charset="0"/>
              <a:ea typeface="ＭＳ Ｐゴシック" charset="0"/>
              <a:cs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charset="0"/>
                <a:ea typeface="ＭＳ Ｐゴシック" charset="0"/>
                <a:cs typeface="ＭＳ Ｐゴシック" charset="0"/>
              </a:rPr>
              <a:t>And this is typically a challenging problem to solve numerically because it is mathematically and computationally expensive</a:t>
            </a:r>
          </a:p>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14</a:t>
            </a:fld>
            <a:endParaRPr lang="en-US"/>
          </a:p>
        </p:txBody>
      </p:sp>
    </p:spTree>
    <p:extLst>
      <p:ext uri="{BB962C8B-B14F-4D97-AF65-F5344CB8AC3E}">
        <p14:creationId xmlns:p14="http://schemas.microsoft.com/office/powerpoint/2010/main" val="1241985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charset="0"/>
                <a:ea typeface="ＭＳ Ｐゴシック" charset="0"/>
                <a:cs typeface="ＭＳ Ｐゴシック" charset="0"/>
              </a:rPr>
              <a:t>Instead of that, phase field, considers a diffuse interface that is thin but not completely sharp.  </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The interface is then a region that occupies a small volume where quantities change gradually between two bulk values</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Bulk quantities are governed by PDEs</a:t>
            </a:r>
          </a:p>
          <a:p>
            <a:endParaRPr lang="en-US" sz="1200" dirty="0">
              <a:latin typeface="Arial" charset="0"/>
              <a:ea typeface="ＭＳ Ｐゴシック" charset="0"/>
              <a:cs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charset="0"/>
                <a:ea typeface="ＭＳ Ｐゴシック" charset="0"/>
                <a:cs typeface="ＭＳ Ｐゴシック" charset="0"/>
              </a:rPr>
              <a:t>Interfaces can be identified as the regions where bulk quantities take their interfacial values</a:t>
            </a:r>
          </a:p>
          <a:p>
            <a:endParaRPr lang="en-US" sz="1200" dirty="0">
              <a:latin typeface="Arial" charset="0"/>
              <a:ea typeface="ＭＳ Ｐゴシック" charset="0"/>
              <a:cs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charset="0"/>
                <a:ea typeface="ＭＳ Ｐゴシック" charset="0"/>
                <a:cs typeface="ＭＳ Ｐゴシック" charset="0"/>
              </a:rPr>
              <a:t>The big advantage here is that the same PDEs can be applied everywhere (including the interface regions) and that eliminates the need to explicitly track the interface</a:t>
            </a:r>
          </a:p>
          <a:p>
            <a:endParaRPr lang="en-US" sz="1200" dirty="0">
              <a:latin typeface="Arial"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15</a:t>
            </a:fld>
            <a:endParaRPr lang="en-US"/>
          </a:p>
        </p:txBody>
      </p:sp>
    </p:spTree>
    <p:extLst>
      <p:ext uri="{BB962C8B-B14F-4D97-AF65-F5344CB8AC3E}">
        <p14:creationId xmlns:p14="http://schemas.microsoft.com/office/powerpoint/2010/main" val="1426884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charset="0"/>
                <a:ea typeface="ＭＳ Ｐゴシック" charset="0"/>
                <a:cs typeface="ＭＳ Ｐゴシック" charset="0"/>
              </a:rPr>
              <a:t>The evolution of interfaces is characterized using order parameters</a:t>
            </a:r>
          </a:p>
          <a:p>
            <a:pPr marL="342900" indent="-342900">
              <a:buFont typeface="Arial" panose="020B0604020202020204" pitchFamily="34" charset="0"/>
              <a:buChar char="•"/>
            </a:pPr>
            <a:endParaRPr lang="en-US" sz="1200" dirty="0">
              <a:latin typeface="Arial" charset="0"/>
              <a:ea typeface="ＭＳ Ｐゴシック" charset="0"/>
              <a:cs typeface="ＭＳ Ｐゴシック" charset="0"/>
            </a:endParaRPr>
          </a:p>
          <a:p>
            <a:pPr marL="342900" indent="-342900">
              <a:buFont typeface="Arial" panose="020B0604020202020204" pitchFamily="34" charset="0"/>
              <a:buChar char="•"/>
            </a:pPr>
            <a:r>
              <a:rPr lang="en-US" sz="1200" dirty="0">
                <a:latin typeface="Arial" charset="0"/>
                <a:ea typeface="ＭＳ Ｐゴシック" charset="0"/>
                <a:cs typeface="ＭＳ Ｐゴシック" charset="0"/>
              </a:rPr>
              <a:t>An order parameter is a continuous field that characterizes each phase.</a:t>
            </a:r>
          </a:p>
          <a:p>
            <a:pPr marL="342900" indent="-342900">
              <a:buFont typeface="Arial" panose="020B0604020202020204" pitchFamily="34" charset="0"/>
              <a:buChar char="•"/>
            </a:pPr>
            <a:endParaRPr lang="en-US" sz="1200" dirty="0">
              <a:latin typeface="Arial" charset="0"/>
              <a:ea typeface="ＭＳ Ｐゴシック" charset="0"/>
              <a:cs typeface="ＭＳ Ｐゴシック" charset="0"/>
            </a:endParaRPr>
          </a:p>
          <a:p>
            <a:pPr marL="342900" indent="-342900">
              <a:buFont typeface="Arial" panose="020B0604020202020204" pitchFamily="34" charset="0"/>
              <a:buChar char="•"/>
            </a:pPr>
            <a:r>
              <a:rPr lang="en-US" sz="1200" dirty="0">
                <a:latin typeface="Arial" charset="0"/>
                <a:ea typeface="ＭＳ Ｐゴシック" charset="0"/>
                <a:cs typeface="ＭＳ Ｐゴシック" charset="0"/>
              </a:rPr>
              <a:t>Each order parameter has a governing equation (PDE) associated with it. </a:t>
            </a:r>
          </a:p>
          <a:p>
            <a:pPr marL="342900" indent="-342900">
              <a:buFont typeface="Arial" panose="020B0604020202020204" pitchFamily="34" charset="0"/>
              <a:buChar char="•"/>
            </a:pPr>
            <a:endParaRPr lang="en-US" sz="1200" dirty="0">
              <a:latin typeface="Arial" charset="0"/>
              <a:ea typeface="ＭＳ Ｐゴシック" charset="0"/>
              <a:cs typeface="ＭＳ Ｐゴシック" charset="0"/>
            </a:endParaRPr>
          </a:p>
          <a:p>
            <a:pPr marL="342900" indent="-342900">
              <a:buFont typeface="Arial" panose="020B0604020202020204" pitchFamily="34" charset="0"/>
              <a:buChar char="•"/>
            </a:pPr>
            <a:r>
              <a:rPr lang="en-US" sz="1200" dirty="0">
                <a:latin typeface="Arial" charset="0"/>
                <a:ea typeface="ＭＳ Ｐゴシック" charset="0"/>
                <a:cs typeface="ＭＳ Ｐゴシック" charset="0"/>
              </a:rPr>
              <a:t>And order parameters can be classified as conserved or non conserved </a:t>
            </a:r>
          </a:p>
          <a:p>
            <a:pPr marL="342900" indent="-342900">
              <a:buFont typeface="Arial" panose="020B0604020202020204" pitchFamily="34" charset="0"/>
              <a:buChar char="•"/>
            </a:pPr>
            <a:endParaRPr lang="en-US" sz="1200" dirty="0">
              <a:latin typeface="Arial" charset="0"/>
              <a:ea typeface="ＭＳ Ｐゴシック" charset="0"/>
              <a:cs typeface="ＭＳ Ｐゴシック" charset="0"/>
            </a:endParaRPr>
          </a:p>
          <a:p>
            <a:pPr marL="342900" indent="-342900">
              <a:buFont typeface="Arial" panose="020B0604020202020204" pitchFamily="34" charset="0"/>
              <a:buChar char="•"/>
            </a:pPr>
            <a:r>
              <a:rPr lang="en-US" sz="1200" dirty="0">
                <a:latin typeface="Arial" charset="0"/>
                <a:ea typeface="ＭＳ Ｐゴシック" charset="0"/>
                <a:cs typeface="ＭＳ Ｐゴシック" charset="0"/>
              </a:rPr>
              <a:t>So, for example on the left side, we are showing an order-disorder transition (and that is characterized by a non-conserved order parameter) and on the right we have and example of spinodal decomposition, which is characterized by a non-conserved order parameter. </a:t>
            </a:r>
          </a:p>
          <a:p>
            <a:endParaRPr lang="en-US" sz="1200" dirty="0">
              <a:latin typeface="Arial"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fld id="{521E38DD-CC48-764A-AA92-7F4122B86475}" type="slidenum">
              <a:rPr lang="en-US" smtClean="0"/>
              <a:t>16</a:t>
            </a:fld>
            <a:endParaRPr lang="en-US"/>
          </a:p>
        </p:txBody>
      </p:sp>
    </p:spTree>
    <p:extLst>
      <p:ext uri="{BB962C8B-B14F-4D97-AF65-F5344CB8AC3E}">
        <p14:creationId xmlns:p14="http://schemas.microsoft.com/office/powerpoint/2010/main" val="1680808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latin typeface="Arial" charset="0"/>
                <a:ea typeface="ＭＳ Ｐゴシック" charset="0"/>
                <a:cs typeface="ＭＳ Ｐゴシック" charset="0"/>
              </a:rPr>
              <a:t>The equilibrium state is the state where the free energy is a minimum</a:t>
            </a:r>
          </a:p>
          <a:p>
            <a:pPr marL="342900" indent="-342900">
              <a:buFont typeface="Arial" panose="020B0604020202020204" pitchFamily="34" charset="0"/>
              <a:buChar char="•"/>
            </a:pPr>
            <a:endParaRPr lang="en-US" sz="1200" dirty="0">
              <a:latin typeface="Arial" charset="0"/>
              <a:ea typeface="ＭＳ Ｐゴシック" charset="0"/>
              <a:cs typeface="ＭＳ Ｐゴシック" charset="0"/>
            </a:endParaRPr>
          </a:p>
          <a:p>
            <a:pPr marL="342900" indent="-342900">
              <a:buFont typeface="Arial" panose="020B0604020202020204" pitchFamily="34" charset="0"/>
              <a:buChar char="•"/>
            </a:pPr>
            <a:r>
              <a:rPr lang="en-US" sz="1200" dirty="0">
                <a:latin typeface="Arial" charset="0"/>
                <a:ea typeface="ＭＳ Ｐゴシック" charset="0"/>
                <a:cs typeface="ＭＳ Ｐゴシック" charset="0"/>
              </a:rPr>
              <a:t>For bulk phases, this state can be determined using phase diagrams and is characterized by a uniform chemical potential.</a:t>
            </a:r>
          </a:p>
          <a:p>
            <a:pPr marL="342900" indent="-342900">
              <a:buFont typeface="Arial" panose="020B0604020202020204" pitchFamily="34" charset="0"/>
              <a:buChar char="•"/>
            </a:pPr>
            <a:endParaRPr lang="en-US" sz="1200" dirty="0">
              <a:latin typeface="Arial" charset="0"/>
              <a:ea typeface="ＭＳ Ｐゴシック" charset="0"/>
              <a:cs typeface="ＭＳ Ｐゴシック" charset="0"/>
            </a:endParaRPr>
          </a:p>
          <a:p>
            <a:pPr marL="342900" indent="-342900">
              <a:buFont typeface="Arial" panose="020B0604020202020204" pitchFamily="34" charset="0"/>
              <a:buChar char="•"/>
            </a:pPr>
            <a:r>
              <a:rPr lang="en-US" sz="1200" dirty="0">
                <a:latin typeface="Arial" charset="0"/>
                <a:ea typeface="ＭＳ Ｐゴシック" charset="0"/>
                <a:cs typeface="ＭＳ Ｐゴシック" charset="0"/>
              </a:rPr>
              <a:t>So, systems featuring complex microstructures observed in materials are not in thermodynamic equilibrium</a:t>
            </a:r>
          </a:p>
          <a:p>
            <a:pPr marL="342900" indent="-342900">
              <a:buFont typeface="Arial" panose="020B0604020202020204" pitchFamily="34" charset="0"/>
              <a:buChar char="•"/>
            </a:pPr>
            <a:endParaRPr lang="en-US" sz="1200" dirty="0">
              <a:latin typeface="Arial" charset="0"/>
              <a:ea typeface="ＭＳ Ｐゴシック" charset="0"/>
              <a:cs typeface="ＭＳ Ｐゴシック" charset="0"/>
            </a:endParaRPr>
          </a:p>
          <a:p>
            <a:pPr marL="342900" indent="-342900">
              <a:buFont typeface="Arial" panose="020B0604020202020204" pitchFamily="34" charset="0"/>
              <a:buChar char="•"/>
            </a:pPr>
            <a:r>
              <a:rPr lang="en-US" sz="1200" dirty="0">
                <a:latin typeface="Arial" charset="0"/>
                <a:ea typeface="ＭＳ Ｐゴシック" charset="0"/>
                <a:cs typeface="ＭＳ Ｐゴシック" charset="0"/>
              </a:rPr>
              <a:t>However, their evolution is still driven by the minimization of the free energy</a:t>
            </a:r>
          </a:p>
          <a:p>
            <a:pPr marL="342900" indent="-342900">
              <a:buFont typeface="Arial" panose="020B0604020202020204" pitchFamily="34" charset="0"/>
              <a:buChar char="•"/>
            </a:pPr>
            <a:endParaRPr lang="en-US" sz="1200" dirty="0">
              <a:latin typeface="Arial" charset="0"/>
              <a:ea typeface="ＭＳ Ｐゴシック" charset="0"/>
              <a:cs typeface="ＭＳ Ｐゴシック" charset="0"/>
            </a:endParaRPr>
          </a:p>
          <a:p>
            <a:pPr marL="342900" indent="-342900">
              <a:buFont typeface="Arial" panose="020B0604020202020204" pitchFamily="34" charset="0"/>
              <a:buChar char="•"/>
            </a:pPr>
            <a:r>
              <a:rPr lang="en-US" sz="1200" dirty="0">
                <a:latin typeface="Arial" charset="0"/>
                <a:ea typeface="ＭＳ Ｐゴシック" charset="0"/>
                <a:cs typeface="ＭＳ Ｐゴシック" charset="0"/>
              </a:rPr>
              <a:t>And the driving force for phase transformation is proportional to the gradient of the chemical potential</a:t>
            </a:r>
          </a:p>
          <a:p>
            <a:endParaRPr lang="en-US" sz="1200" dirty="0">
              <a:latin typeface="Arial"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fld id="{521E38DD-CC48-764A-AA92-7F4122B86475}" type="slidenum">
              <a:rPr lang="en-US" smtClean="0"/>
              <a:t>17</a:t>
            </a:fld>
            <a:endParaRPr lang="en-US"/>
          </a:p>
        </p:txBody>
      </p:sp>
    </p:spTree>
    <p:extLst>
      <p:ext uri="{BB962C8B-B14F-4D97-AF65-F5344CB8AC3E}">
        <p14:creationId xmlns:p14="http://schemas.microsoft.com/office/powerpoint/2010/main" val="2811498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charset="0"/>
                <a:ea typeface="ＭＳ Ｐゴシック" charset="0"/>
                <a:cs typeface="ＭＳ Ｐゴシック" charset="0"/>
              </a:rPr>
              <a:t>So how can we write that?</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For example if we have a system for which different phases are characterized by different equilibriums compositions, we can define an order parameter that depends linearly on that composition </a:t>
            </a:r>
          </a:p>
          <a:p>
            <a:endParaRPr lang="en-US" sz="1200" dirty="0">
              <a:latin typeface="Arial" charset="0"/>
              <a:ea typeface="ＭＳ Ｐゴシック" charset="0"/>
              <a:cs typeface="ＭＳ Ｐゴシック" charset="0"/>
            </a:endParaRPr>
          </a:p>
          <a:p>
            <a:r>
              <a:rPr lang="en-US" sz="1200" dirty="0">
                <a:latin typeface="Arial" panose="020B0604020202020204" pitchFamily="34" charset="0"/>
                <a:cs typeface="Arial" panose="020B0604020202020204" pitchFamily="34" charset="0"/>
              </a:rPr>
              <a:t>Suppose we have can write a free energy expression, </a:t>
            </a:r>
            <a:r>
              <a:rPr lang="en-US" sz="1200" i="1" dirty="0">
                <a:latin typeface="Arial" panose="020B0604020202020204" pitchFamily="34" charset="0"/>
                <a:cs typeface="Arial" panose="020B0604020202020204" pitchFamily="34" charset="0"/>
              </a:rPr>
              <a:t>F</a:t>
            </a:r>
            <a:r>
              <a:rPr lang="en-US" sz="1200" dirty="0">
                <a:latin typeface="Arial" panose="020B0604020202020204" pitchFamily="34" charset="0"/>
                <a:cs typeface="Arial" panose="020B0604020202020204" pitchFamily="34" charset="0"/>
              </a:rPr>
              <a:t>, for the whole system</a:t>
            </a:r>
          </a:p>
          <a:p>
            <a:r>
              <a:rPr lang="en-US" sz="1200" dirty="0">
                <a:latin typeface="Arial" panose="020B0604020202020204" pitchFamily="34" charset="0"/>
                <a:cs typeface="Arial" panose="020B0604020202020204" pitchFamily="34" charset="0"/>
              </a:rPr>
              <a:t>that depends on the value of </a:t>
            </a:r>
            <a:r>
              <a:rPr lang="en-US" sz="1200" i="1" dirty="0">
                <a:latin typeface="Symbol" pitchFamily="2" charset="2"/>
                <a:ea typeface="ＭＳ Ｐゴシック" charset="0"/>
                <a:cs typeface="Arial" panose="020B0604020202020204" pitchFamily="34" charset="0"/>
              </a:rPr>
              <a:t>phi</a:t>
            </a:r>
            <a:r>
              <a:rPr lang="en-US" sz="1200" i="1" dirty="0">
                <a:latin typeface="Symbol" pitchFamily="2" charset="2"/>
                <a:ea typeface="ＭＳ Ｐゴシック" charset="0"/>
                <a:cs typeface="ＭＳ Ｐゴシック" charset="0"/>
              </a:rPr>
              <a:t>,</a:t>
            </a:r>
            <a:r>
              <a:rPr lang="en-US" sz="1200" i="1" dirty="0">
                <a:latin typeface="Arial" panose="020B0604020202020204" pitchFamily="34" charset="0"/>
                <a:ea typeface="ＭＳ Ｐゴシック" charset="0"/>
                <a:cs typeface="Arial" panose="020B0604020202020204" pitchFamily="34" charset="0"/>
              </a:rPr>
              <a:t> </a:t>
            </a:r>
            <a:r>
              <a:rPr lang="en-US" sz="1200" dirty="0">
                <a:latin typeface="Arial" panose="020B0604020202020204" pitchFamily="34" charset="0"/>
                <a:ea typeface="ＭＳ Ｐゴシック" charset="0"/>
                <a:cs typeface="Arial" panose="020B0604020202020204" pitchFamily="34" charset="0"/>
              </a:rPr>
              <a:t>which varies spatially</a:t>
            </a:r>
          </a:p>
          <a:p>
            <a:endParaRPr lang="en-US" sz="1200" dirty="0">
              <a:latin typeface="Arial" panose="020B0604020202020204" pitchFamily="34" charset="0"/>
              <a:ea typeface="ＭＳ Ｐゴシック" charset="0"/>
              <a:cs typeface="Arial" panose="020B0604020202020204" pitchFamily="34" charset="0"/>
            </a:endParaRPr>
          </a:p>
          <a:p>
            <a:r>
              <a:rPr lang="en-US" sz="1200" dirty="0">
                <a:latin typeface="Arial" panose="020B0604020202020204" pitchFamily="34" charset="0"/>
                <a:ea typeface="ＭＳ Ｐゴシック" charset="0"/>
                <a:cs typeface="Arial" panose="020B0604020202020204" pitchFamily="34" charset="0"/>
              </a:rPr>
              <a:t>Then the chemical potential is defined as the variational derivative of F with respect to phi.</a:t>
            </a:r>
          </a:p>
          <a:p>
            <a:endParaRPr lang="en-US" sz="1200" dirty="0">
              <a:latin typeface="Arial" panose="020B0604020202020204" pitchFamily="34" charset="0"/>
              <a:ea typeface="ＭＳ Ｐゴシック"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fld id="{521E38DD-CC48-764A-AA92-7F4122B86475}" type="slidenum">
              <a:rPr lang="en-US" smtClean="0"/>
              <a:t>18</a:t>
            </a:fld>
            <a:endParaRPr lang="en-US"/>
          </a:p>
        </p:txBody>
      </p:sp>
    </p:spTree>
    <p:extLst>
      <p:ext uri="{BB962C8B-B14F-4D97-AF65-F5344CB8AC3E}">
        <p14:creationId xmlns:p14="http://schemas.microsoft.com/office/powerpoint/2010/main" val="2794851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latin typeface="Arial" panose="020B0604020202020204" pitchFamily="34" charset="0"/>
              <a:cs typeface="Arial" panose="020B0604020202020204" pitchFamily="34" charset="0"/>
            </a:endParaRPr>
          </a:p>
          <a:p>
            <a:r>
              <a:rPr lang="en-US" sz="1200" dirty="0">
                <a:latin typeface="Arial" charset="0"/>
                <a:ea typeface="ＭＳ Ｐゴシック" charset="0"/>
                <a:cs typeface="ＭＳ Ｐゴシック" charset="0"/>
              </a:rPr>
              <a:t>Now, if you remember the form of the diffusion equation, we have a flux that is proportional to the concentration gradient. But now we can generalize it as a chemical potential gradient, with M being a mobility instead of a diffusivity.</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Then we can combine this with an expression for mass conservation, which is the second line</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And the expression for the chemical potential, from the last slide</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And arrive to the Cahn-Hilliard equation (which is almost identical to the diffusion equation but with the gradient of mu instead of c)</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By the way you, I am not going to do it right now, but you can prove that for a bulk phase, the Cahn-Hillard equation just becomes the diffusion equation.</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OK now, what is missing? What else do we need. Well, we need an expression for the free energy.  </a:t>
            </a: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fld id="{521E38DD-CC48-764A-AA92-7F4122B86475}" type="slidenum">
              <a:rPr lang="en-US" smtClean="0"/>
              <a:t>19</a:t>
            </a:fld>
            <a:endParaRPr lang="en-US"/>
          </a:p>
        </p:txBody>
      </p:sp>
    </p:spTree>
    <p:extLst>
      <p:ext uri="{BB962C8B-B14F-4D97-AF65-F5344CB8AC3E}">
        <p14:creationId xmlns:p14="http://schemas.microsoft.com/office/powerpoint/2010/main" val="2934516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ea typeface="+mn-ea"/>
                <a:cs typeface="Arial" panose="020B0604020202020204" pitchFamily="34" charset="0"/>
              </a:rPr>
              <a:t>So, the simplest approximation for the free energy of the system consists of two terms:</a:t>
            </a:r>
          </a:p>
          <a:p>
            <a:endParaRPr lang="en-US" sz="1200" dirty="0">
              <a:latin typeface="Arial" panose="020B0604020202020204" pitchFamily="34" charset="0"/>
              <a:ea typeface="+mn-ea"/>
              <a:cs typeface="Arial" panose="020B0604020202020204" pitchFamily="34" charset="0"/>
            </a:endParaRPr>
          </a:p>
          <a:p>
            <a:pPr marL="228600" indent="-228600">
              <a:buAutoNum type="arabicParenR"/>
            </a:pPr>
            <a:r>
              <a:rPr lang="en-US" sz="1200" dirty="0">
                <a:latin typeface="Arial" panose="020B0604020202020204" pitchFamily="34" charset="0"/>
                <a:ea typeface="+mn-ea"/>
                <a:cs typeface="Arial" panose="020B0604020202020204" pitchFamily="34" charset="0"/>
              </a:rPr>
              <a:t>The first one considers the energy of a homogeneous phase as a function of concentration. And you can get that from a thermodynamic database like </a:t>
            </a:r>
            <a:r>
              <a:rPr lang="en-US" sz="1200" dirty="0" err="1">
                <a:latin typeface="Arial" panose="020B0604020202020204" pitchFamily="34" charset="0"/>
                <a:ea typeface="+mn-ea"/>
                <a:cs typeface="Arial" panose="020B0604020202020204" pitchFamily="34" charset="0"/>
              </a:rPr>
              <a:t>Thermocalc</a:t>
            </a:r>
            <a:r>
              <a:rPr lang="en-US" sz="1200" dirty="0">
                <a:latin typeface="Arial" panose="020B0604020202020204" pitchFamily="34" charset="0"/>
                <a:ea typeface="+mn-ea"/>
                <a:cs typeface="Arial" panose="020B0604020202020204" pitchFamily="34" charset="0"/>
              </a:rPr>
              <a:t>. (by the way, I just noticed this is written in terms of ”c” not phi, but just consider ”c” to be the rescaled concentration)</a:t>
            </a:r>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fld id="{521E38DD-CC48-764A-AA92-7F4122B86475}" type="slidenum">
              <a:rPr lang="en-US" smtClean="0"/>
              <a:t>20</a:t>
            </a:fld>
            <a:endParaRPr lang="en-US"/>
          </a:p>
        </p:txBody>
      </p:sp>
    </p:spTree>
    <p:extLst>
      <p:ext uri="{BB962C8B-B14F-4D97-AF65-F5344CB8AC3E}">
        <p14:creationId xmlns:p14="http://schemas.microsoft.com/office/powerpoint/2010/main" val="3596546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Introductions to the Phase Field Method (~30 mins)</a:t>
            </a:r>
          </a:p>
          <a:p>
            <a:endParaRPr lang="en-US" sz="1200" dirty="0"/>
          </a:p>
          <a:p>
            <a:r>
              <a:rPr lang="en-US" sz="1200" dirty="0"/>
              <a:t>Introduction to PRISMS-PF (~30 mins)</a:t>
            </a:r>
          </a:p>
          <a:p>
            <a:endParaRPr lang="en-US" sz="1200" dirty="0"/>
          </a:p>
          <a:p>
            <a:r>
              <a:rPr lang="en-US" sz="1200" dirty="0"/>
              <a:t>Q&amp;A Period (~10 mins)</a:t>
            </a:r>
          </a:p>
          <a:p>
            <a:endParaRPr lang="en-US" sz="1200" dirty="0"/>
          </a:p>
          <a:p>
            <a:r>
              <a:rPr lang="en-US" sz="1200" dirty="0"/>
              <a:t>Interactive demo session (50 mins)</a:t>
            </a:r>
          </a:p>
          <a:p>
            <a:endParaRPr lang="en-US" sz="1200" dirty="0"/>
          </a:p>
          <a:p>
            <a:r>
              <a:rPr lang="en-US" sz="1200" dirty="0"/>
              <a:t>A set of </a:t>
            </a:r>
            <a:r>
              <a:rPr lang="en-US" sz="1200" b="1" dirty="0"/>
              <a:t>exercises</a:t>
            </a:r>
            <a:r>
              <a:rPr lang="en-US" sz="1200" dirty="0"/>
              <a:t> and some </a:t>
            </a:r>
            <a:r>
              <a:rPr lang="en-US" sz="1200" b="1" dirty="0"/>
              <a:t>useful links </a:t>
            </a:r>
            <a:r>
              <a:rPr lang="en-US" sz="1200" dirty="0"/>
              <a:t>will be sent to </a:t>
            </a:r>
            <a:r>
              <a:rPr lang="en-US" sz="1200" b="1" dirty="0"/>
              <a:t>all participants</a:t>
            </a:r>
            <a:r>
              <a:rPr lang="en-US" sz="1200" dirty="0"/>
              <a:t> on the second half of the session. </a:t>
            </a:r>
          </a:p>
          <a:p>
            <a:endParaRPr lang="en-US" sz="1200" dirty="0"/>
          </a:p>
          <a:p>
            <a:r>
              <a:rPr lang="en-US" sz="1200" dirty="0"/>
              <a:t>If there is any time left, you can start working on the problem set.</a:t>
            </a:r>
          </a:p>
          <a:p>
            <a:endParaRPr lang="en-US" sz="1200" dirty="0"/>
          </a:p>
          <a:p>
            <a:r>
              <a:rPr lang="en-US" sz="1200" dirty="0"/>
              <a:t>We will spend the entire session on </a:t>
            </a:r>
            <a:r>
              <a:rPr lang="en-US" sz="1200" b="1" dirty="0"/>
              <a:t>Wednesday </a:t>
            </a:r>
            <a:r>
              <a:rPr lang="en-US" sz="1200" dirty="0"/>
              <a:t>answering questions about the exercises (and PRISMS-PF usage in general)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E38DD-CC48-764A-AA92-7F4122B864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8819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charset="0"/>
                <a:ea typeface="ＭＳ Ｐゴシック" charset="0"/>
                <a:cs typeface="ＭＳ Ｐゴシック" charset="0"/>
              </a:rPr>
              <a:t>Anyway, in practice, usually a simple polynomial approximation is good enough. This form is commonly called a double well.</a:t>
            </a:r>
          </a:p>
        </p:txBody>
      </p:sp>
      <p:sp>
        <p:nvSpPr>
          <p:cNvPr id="4" name="Slide Number Placeholder 3"/>
          <p:cNvSpPr>
            <a:spLocks noGrp="1"/>
          </p:cNvSpPr>
          <p:nvPr>
            <p:ph type="sldNum" sz="quarter" idx="5"/>
          </p:nvPr>
        </p:nvSpPr>
        <p:spPr/>
        <p:txBody>
          <a:bodyPr/>
          <a:lstStyle/>
          <a:p>
            <a:fld id="{521E38DD-CC48-764A-AA92-7F4122B86475}" type="slidenum">
              <a:rPr lang="en-US" smtClean="0"/>
              <a:t>21</a:t>
            </a:fld>
            <a:endParaRPr lang="en-US"/>
          </a:p>
        </p:txBody>
      </p:sp>
    </p:spTree>
    <p:extLst>
      <p:ext uri="{BB962C8B-B14F-4D97-AF65-F5344CB8AC3E}">
        <p14:creationId xmlns:p14="http://schemas.microsoft.com/office/powerpoint/2010/main" val="2055348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charset="0"/>
                <a:ea typeface="ＭＳ Ｐゴシック" charset="0"/>
                <a:cs typeface="ＭＳ Ｐゴシック" charset="0"/>
              </a:rPr>
              <a:t>And the second contribution is effectively a penalty for having sharp gradient and so it forces the interface to be smooth. Notice also that this term increase as the interfacial area increases, so it is consistent with what is expected from a free energy expression. </a:t>
            </a:r>
          </a:p>
        </p:txBody>
      </p:sp>
      <p:sp>
        <p:nvSpPr>
          <p:cNvPr id="4" name="Slide Number Placeholder 3"/>
          <p:cNvSpPr>
            <a:spLocks noGrp="1"/>
          </p:cNvSpPr>
          <p:nvPr>
            <p:ph type="sldNum" sz="quarter" idx="5"/>
          </p:nvPr>
        </p:nvSpPr>
        <p:spPr/>
        <p:txBody>
          <a:bodyPr/>
          <a:lstStyle/>
          <a:p>
            <a:fld id="{521E38DD-CC48-764A-AA92-7F4122B86475}" type="slidenum">
              <a:rPr lang="en-US" smtClean="0"/>
              <a:t>22</a:t>
            </a:fld>
            <a:endParaRPr lang="en-US"/>
          </a:p>
        </p:txBody>
      </p:sp>
    </p:spTree>
    <p:extLst>
      <p:ext uri="{BB962C8B-B14F-4D97-AF65-F5344CB8AC3E}">
        <p14:creationId xmlns:p14="http://schemas.microsoft.com/office/powerpoint/2010/main" val="2425772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charset="0"/>
                <a:ea typeface="ＭＳ Ｐゴシック" charset="0"/>
                <a:cs typeface="ＭＳ Ｐゴシック" charset="0"/>
              </a:rPr>
              <a:t>OK, so now if we go back to the Cahn-Hilliard equation for the dynamics.</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Now we can obtain the variational derivative </a:t>
            </a:r>
            <a:r>
              <a:rPr lang="en-US" sz="1200" dirty="0" err="1">
                <a:latin typeface="Arial" charset="0"/>
                <a:ea typeface="ＭＳ Ｐゴシック" charset="0"/>
                <a:cs typeface="ＭＳ Ｐゴシック" charset="0"/>
              </a:rPr>
              <a:t>dF</a:t>
            </a:r>
            <a:r>
              <a:rPr lang="en-US" sz="1200" dirty="0">
                <a:latin typeface="Arial" charset="0"/>
                <a:ea typeface="ＭＳ Ｐゴシック" charset="0"/>
                <a:cs typeface="ＭＳ Ｐゴシック" charset="0"/>
              </a:rPr>
              <a:t>/dc from the free energy expression and solve the equation numerically.</a:t>
            </a: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fld id="{521E38DD-CC48-764A-AA92-7F4122B86475}" type="slidenum">
              <a:rPr lang="en-US" smtClean="0"/>
              <a:t>23</a:t>
            </a:fld>
            <a:endParaRPr lang="en-US"/>
          </a:p>
        </p:txBody>
      </p:sp>
    </p:spTree>
    <p:extLst>
      <p:ext uri="{BB962C8B-B14F-4D97-AF65-F5344CB8AC3E}">
        <p14:creationId xmlns:p14="http://schemas.microsoft.com/office/powerpoint/2010/main" val="1138980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charset="0"/>
                <a:ea typeface="ＭＳ Ｐゴシック" charset="0"/>
                <a:cs typeface="ＭＳ Ｐゴシック" charset="0"/>
              </a:rPr>
              <a:t>This actually, gives this line, which is not to complicated to obtain.</a:t>
            </a: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fld id="{521E38DD-CC48-764A-AA92-7F4122B86475}" type="slidenum">
              <a:rPr lang="en-US" smtClean="0"/>
              <a:t>24</a:t>
            </a:fld>
            <a:endParaRPr lang="en-US"/>
          </a:p>
        </p:txBody>
      </p:sp>
    </p:spTree>
    <p:extLst>
      <p:ext uri="{BB962C8B-B14F-4D97-AF65-F5344CB8AC3E}">
        <p14:creationId xmlns:p14="http://schemas.microsoft.com/office/powerpoint/2010/main" val="3409180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charset="0"/>
                <a:ea typeface="ＭＳ Ｐゴシック" charset="0"/>
                <a:cs typeface="ＭＳ Ｐゴシック" charset="0"/>
              </a:rPr>
              <a:t>This actually, gives this line, which is not too complicated to obtain.</a:t>
            </a: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fld id="{521E38DD-CC48-764A-AA92-7F4122B86475}" type="slidenum">
              <a:rPr lang="en-US" smtClean="0"/>
              <a:t>25</a:t>
            </a:fld>
            <a:endParaRPr lang="en-US"/>
          </a:p>
        </p:txBody>
      </p:sp>
    </p:spTree>
    <p:extLst>
      <p:ext uri="{BB962C8B-B14F-4D97-AF65-F5344CB8AC3E}">
        <p14:creationId xmlns:p14="http://schemas.microsoft.com/office/powerpoint/2010/main" val="22226990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charset="0"/>
                <a:ea typeface="ＭＳ Ｐゴシック" charset="0"/>
                <a:cs typeface="ＭＳ Ｐゴシック" charset="0"/>
              </a:rPr>
              <a:t>Now if we consider the same form of the free energy but for a non-conserved order parameter, we get the Allen-Cahn equation, which is even simpler.</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The only difference here is that, since the order parameter is not conserved, the local time derivative of order parameter will simply be proportional to the chemical potential, and this equation gives us the fastest path to minimize the global free energy. </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I should also mention that the Allen-Cahn equation describes phenomena where dynamics are governed by the mean curvature at interfaces, such as order-disorder transitions in binary alloys and grain growth (by using multiple order parameters).</a:t>
            </a: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 </a:t>
            </a: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fld id="{521E38DD-CC48-764A-AA92-7F4122B86475}" type="slidenum">
              <a:rPr lang="en-US" smtClean="0"/>
              <a:t>26</a:t>
            </a:fld>
            <a:endParaRPr lang="en-US"/>
          </a:p>
        </p:txBody>
      </p:sp>
    </p:spTree>
    <p:extLst>
      <p:ext uri="{BB962C8B-B14F-4D97-AF65-F5344CB8AC3E}">
        <p14:creationId xmlns:p14="http://schemas.microsoft.com/office/powerpoint/2010/main" val="31681053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we’ve kind of covered the basics of the phase field model. We are going to revisit this later today but with an emphasis on the numerical solution of the equations.</a:t>
            </a:r>
          </a:p>
          <a:p>
            <a:endParaRPr lang="en-US" dirty="0"/>
          </a:p>
          <a:p>
            <a:r>
              <a:rPr lang="en-US" dirty="0"/>
              <a:t>But for now I would like to mention that</a:t>
            </a:r>
          </a:p>
          <a:p>
            <a:endParaRPr lang="en-US" dirty="0"/>
          </a:p>
          <a:p>
            <a:pPr marL="171450" indent="-171450">
              <a:buFontTx/>
              <a:buChar char="-"/>
            </a:pPr>
            <a:r>
              <a:rPr lang="en-US" sz="1200" dirty="0">
                <a:latin typeface="Arial" charset="0"/>
                <a:ea typeface="ＭＳ Ｐゴシック" charset="0"/>
                <a:cs typeface="ＭＳ Ｐゴシック" charset="0"/>
              </a:rPr>
              <a:t>Most phase field formulations employ the governing equations we’ve covered today to describe the evolution of order parameters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latin typeface="Arial" charset="0"/>
              <a:ea typeface="ＭＳ Ｐゴシック" charset="0"/>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latin typeface="Arial" charset="0"/>
                <a:ea typeface="ＭＳ Ｐゴシック" charset="0"/>
                <a:cs typeface="ＭＳ Ｐゴシック" charset="0"/>
              </a:rPr>
              <a:t>And depending on the system we want to study, we can incorporate different “physics” into the free energy (e.g., elasticity, interaction between different order parameters, interaction with an external electric or magnetic field, etc.), but the governing equations are derived using the same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latin typeface="Arial" charset="0"/>
              <a:ea typeface="ＭＳ Ｐゴシック" charset="0"/>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latin typeface="Arial" charset="0"/>
                <a:ea typeface="ＭＳ Ｐゴシック" charset="0"/>
                <a:cs typeface="ＭＳ Ｐゴシック" charset="0"/>
              </a:rPr>
              <a:t>Also, many applications of the phase field models require multiple orders parameter that need to be solved simultaneously (for example alloy solidification requires the solution of coupled Allen-Cahn and Cahn Hilliard dynamics.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latin typeface="Arial" charset="0"/>
              <a:ea typeface="ＭＳ Ｐゴシック" charset="0"/>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latin typeface="Arial" charset="0"/>
              <a:ea typeface="ＭＳ Ｐゴシック" charset="0"/>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latin typeface="Arial" charset="0"/>
              <a:ea typeface="ＭＳ Ｐゴシック" charset="0"/>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latin typeface="Arial" charset="0"/>
              <a:ea typeface="ＭＳ Ｐゴシック" charset="0"/>
              <a:cs typeface="ＭＳ Ｐゴシック" charset="0"/>
            </a:endParaRPr>
          </a:p>
          <a:p>
            <a:pPr marL="171450" indent="-171450">
              <a:buFontTx/>
              <a:buChar char="-"/>
            </a:pPr>
            <a:endParaRPr lang="en-US" sz="1200" dirty="0">
              <a:latin typeface="Arial" charset="0"/>
              <a:ea typeface="ＭＳ Ｐゴシック" charset="0"/>
              <a:cs typeface="ＭＳ Ｐゴシック" charset="0"/>
            </a:endParaRPr>
          </a:p>
          <a:p>
            <a:pPr marL="171450" indent="-171450">
              <a:buFontTx/>
              <a:buChar char="-"/>
            </a:pPr>
            <a:endParaRPr lang="en-US" sz="1200" dirty="0">
              <a:latin typeface="Arial"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27</a:t>
            </a:fld>
            <a:endParaRPr lang="en-US"/>
          </a:p>
        </p:txBody>
      </p:sp>
    </p:spTree>
    <p:extLst>
      <p:ext uri="{BB962C8B-B14F-4D97-AF65-F5344CB8AC3E}">
        <p14:creationId xmlns:p14="http://schemas.microsoft.com/office/powerpoint/2010/main" val="515499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we’ve kind of covered the basics of the phase field model. We are going to revisit this later today but with an emphasis on the numerical solution of the equations.</a:t>
            </a:r>
          </a:p>
          <a:p>
            <a:endParaRPr lang="en-US" dirty="0"/>
          </a:p>
          <a:p>
            <a:r>
              <a:rPr lang="en-US" dirty="0"/>
              <a:t>But for now I would like to mention that</a:t>
            </a:r>
          </a:p>
          <a:p>
            <a:endParaRPr lang="en-US" dirty="0"/>
          </a:p>
          <a:p>
            <a:pPr marL="171450" indent="-171450">
              <a:buFontTx/>
              <a:buChar char="-"/>
            </a:pPr>
            <a:r>
              <a:rPr lang="en-US" sz="1200" dirty="0">
                <a:latin typeface="Arial" charset="0"/>
                <a:ea typeface="ＭＳ Ｐゴシック" charset="0"/>
                <a:cs typeface="ＭＳ Ｐゴシック" charset="0"/>
              </a:rPr>
              <a:t>Most phase field formulations employ the governing equations we’ve covered today to describe the evolution of order parameters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latin typeface="Arial" charset="0"/>
              <a:ea typeface="ＭＳ Ｐゴシック" charset="0"/>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latin typeface="Arial" charset="0"/>
                <a:ea typeface="ＭＳ Ｐゴシック" charset="0"/>
                <a:cs typeface="ＭＳ Ｐゴシック" charset="0"/>
              </a:rPr>
              <a:t>And depending on the system we want to study, we can incorporate different “physics” into the free energy (e.g., elasticity, interaction between different order parameters, interaction with an external electric or magnetic field, etc.), but the governing equations are derived using the same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latin typeface="Arial" charset="0"/>
              <a:ea typeface="ＭＳ Ｐゴシック" charset="0"/>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latin typeface="Arial" charset="0"/>
                <a:ea typeface="ＭＳ Ｐゴシック" charset="0"/>
                <a:cs typeface="ＭＳ Ｐゴシック" charset="0"/>
              </a:rPr>
              <a:t>Also, many applications of the phase field models require multiple orders parameter that need to be solved simultaneously (for example alloy solidification requires the solution of coupled Allen-Cahn and Cahn Hilliard dynamics.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latin typeface="Arial" charset="0"/>
              <a:ea typeface="ＭＳ Ｐゴシック" charset="0"/>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latin typeface="Arial" charset="0"/>
              <a:ea typeface="ＭＳ Ｐゴシック" charset="0"/>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latin typeface="Arial" charset="0"/>
              <a:ea typeface="ＭＳ Ｐゴシック" charset="0"/>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latin typeface="Arial" charset="0"/>
              <a:ea typeface="ＭＳ Ｐゴシック" charset="0"/>
              <a:cs typeface="ＭＳ Ｐゴシック" charset="0"/>
            </a:endParaRPr>
          </a:p>
          <a:p>
            <a:pPr marL="171450" indent="-171450">
              <a:buFontTx/>
              <a:buChar char="-"/>
            </a:pPr>
            <a:endParaRPr lang="en-US" sz="1200" dirty="0">
              <a:latin typeface="Arial" charset="0"/>
              <a:ea typeface="ＭＳ Ｐゴシック" charset="0"/>
              <a:cs typeface="ＭＳ Ｐゴシック" charset="0"/>
            </a:endParaRPr>
          </a:p>
          <a:p>
            <a:pPr marL="171450" indent="-171450">
              <a:buFontTx/>
              <a:buChar char="-"/>
            </a:pPr>
            <a:endParaRPr lang="en-US" sz="1200" dirty="0">
              <a:latin typeface="Arial"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28</a:t>
            </a:fld>
            <a:endParaRPr lang="en-US"/>
          </a:p>
        </p:txBody>
      </p:sp>
    </p:spTree>
    <p:extLst>
      <p:ext uri="{BB962C8B-B14F-4D97-AF65-F5344CB8AC3E}">
        <p14:creationId xmlns:p14="http://schemas.microsoft.com/office/powerpoint/2010/main" val="1489015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before I get into PRISMS-PF I would like to show how it fits within the PRISMS Center integrated framework (If you attended the workshop last week you’ve probably seen this slide)</a:t>
            </a:r>
          </a:p>
          <a:p>
            <a:endParaRPr lang="en-US" dirty="0"/>
          </a:p>
          <a:p>
            <a:r>
              <a:rPr lang="en-US" dirty="0"/>
              <a:t>As you can see, phase-field simulations are central to this framework, since they require thermodynamic and kinetic data that experiments or atomistic models can provide. And we use them to predict microstructure evolution, which in turn can be useful for experiments and other computational tools such as Crystal Plasticity Finite Element.</a:t>
            </a:r>
          </a:p>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30</a:t>
            </a:fld>
            <a:endParaRPr lang="en-US"/>
          </a:p>
        </p:txBody>
      </p:sp>
    </p:spTree>
    <p:extLst>
      <p:ext uri="{BB962C8B-B14F-4D97-AF65-F5344CB8AC3E}">
        <p14:creationId xmlns:p14="http://schemas.microsoft.com/office/powerpoint/2010/main" val="3469904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talk about the motivation behind the development of PRISMS-PF. </a:t>
            </a:r>
          </a:p>
          <a:p>
            <a:endParaRPr lang="en-US" dirty="0"/>
          </a:p>
          <a:p>
            <a:r>
              <a:rPr lang="en-US" dirty="0"/>
              <a:t>Phase field models have a wide range of applications in simulating microstructure phenomena. I am just showing a few examples here.</a:t>
            </a:r>
          </a:p>
          <a:p>
            <a:endParaRPr lang="en-US" dirty="0"/>
          </a:p>
          <a:p>
            <a:r>
              <a:rPr lang="en-US" dirty="0"/>
              <a:t>For this reason, there isn’t really a typical governing equation for all phase field models. Instead, the governing equations need to be selected on a case-by-case basis, depending on the physics we want to describe. </a:t>
            </a:r>
          </a:p>
          <a:p>
            <a:endParaRPr lang="en-US" dirty="0"/>
          </a:p>
          <a:p>
            <a:r>
              <a:rPr lang="en-US" dirty="0"/>
              <a:t>As a consequence, we have a large variety of formulations and terms. So, a challenge for a phase-field framework is that it needs to be flexible enough to incorporate different governing equations. </a:t>
            </a:r>
          </a:p>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31</a:t>
            </a:fld>
            <a:endParaRPr lang="en-US"/>
          </a:p>
        </p:txBody>
      </p:sp>
    </p:spTree>
    <p:extLst>
      <p:ext uri="{BB962C8B-B14F-4D97-AF65-F5344CB8AC3E}">
        <p14:creationId xmlns:p14="http://schemas.microsoft.com/office/powerpoint/2010/main" val="2487409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Introductions to the Phase Field Method (~30 mins)</a:t>
            </a:r>
          </a:p>
          <a:p>
            <a:endParaRPr lang="en-US" sz="1200" dirty="0"/>
          </a:p>
          <a:p>
            <a:r>
              <a:rPr lang="en-US" sz="1200" dirty="0"/>
              <a:t>Introduction to PRISMS-PF (~30 mins)</a:t>
            </a:r>
          </a:p>
          <a:p>
            <a:endParaRPr lang="en-US" sz="1200" dirty="0"/>
          </a:p>
          <a:p>
            <a:r>
              <a:rPr lang="en-US" sz="1200" dirty="0"/>
              <a:t>Q&amp;A Period (~10 mins)</a:t>
            </a:r>
          </a:p>
          <a:p>
            <a:endParaRPr lang="en-US" sz="1200" dirty="0"/>
          </a:p>
          <a:p>
            <a:r>
              <a:rPr lang="en-US" sz="1200" dirty="0"/>
              <a:t>Interactive demo session (50 mins)</a:t>
            </a:r>
          </a:p>
          <a:p>
            <a:endParaRPr lang="en-US" sz="1200" dirty="0"/>
          </a:p>
          <a:p>
            <a:r>
              <a:rPr lang="en-US" sz="1200" dirty="0"/>
              <a:t>A set of </a:t>
            </a:r>
            <a:r>
              <a:rPr lang="en-US" sz="1200" b="1" dirty="0"/>
              <a:t>exercises</a:t>
            </a:r>
            <a:r>
              <a:rPr lang="en-US" sz="1200" dirty="0"/>
              <a:t> and some </a:t>
            </a:r>
            <a:r>
              <a:rPr lang="en-US" sz="1200" b="1" dirty="0"/>
              <a:t>useful links </a:t>
            </a:r>
            <a:r>
              <a:rPr lang="en-US" sz="1200" dirty="0"/>
              <a:t>will be sent to </a:t>
            </a:r>
            <a:r>
              <a:rPr lang="en-US" sz="1200" b="1" dirty="0"/>
              <a:t>all participants</a:t>
            </a:r>
            <a:r>
              <a:rPr lang="en-US" sz="1200" dirty="0"/>
              <a:t> on the second half of the session. </a:t>
            </a:r>
          </a:p>
          <a:p>
            <a:endParaRPr lang="en-US" sz="1200" dirty="0"/>
          </a:p>
          <a:p>
            <a:r>
              <a:rPr lang="en-US" sz="1200" dirty="0"/>
              <a:t>If there is any time left, you can start working on the problem set.</a:t>
            </a:r>
          </a:p>
          <a:p>
            <a:endParaRPr lang="en-US" sz="1200" dirty="0"/>
          </a:p>
          <a:p>
            <a:r>
              <a:rPr lang="en-US" sz="1200" dirty="0"/>
              <a:t>We will spend the entire session on </a:t>
            </a:r>
            <a:r>
              <a:rPr lang="en-US" sz="1200" b="1" dirty="0"/>
              <a:t>Wednesday </a:t>
            </a:r>
            <a:r>
              <a:rPr lang="en-US" sz="1200" dirty="0"/>
              <a:t>answering questions about the exercises (and PRISMS-PF usage in general)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E38DD-CC48-764A-AA92-7F4122B864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86157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challenge is that simulating a large, physically representative system is almost always computationally intensive, typically requiring tens or thousands of cores. </a:t>
            </a:r>
          </a:p>
          <a:p>
            <a:endParaRPr lang="en-US" dirty="0"/>
          </a:p>
          <a:p>
            <a:r>
              <a:rPr lang="en-US" dirty="0"/>
              <a:t>Because of this, many studies are often done in 2D. But accurate simulations in 3D require strong computational performance. This is why it is essential to have a scalable, high-performance framework to perform large simulations of complex microstructures.</a:t>
            </a:r>
          </a:p>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32</a:t>
            </a:fld>
            <a:endParaRPr lang="en-US"/>
          </a:p>
        </p:txBody>
      </p:sp>
    </p:spTree>
    <p:extLst>
      <p:ext uri="{BB962C8B-B14F-4D97-AF65-F5344CB8AC3E}">
        <p14:creationId xmlns:p14="http://schemas.microsoft.com/office/powerpoint/2010/main" val="10055524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these challenges, the PRISMS-PF framework was designed under four guiding principles:</a:t>
            </a:r>
          </a:p>
          <a:p>
            <a:endParaRPr lang="en-US" dirty="0"/>
          </a:p>
          <a:p>
            <a:r>
              <a:rPr lang="en-US" dirty="0"/>
              <a:t>First, that its computational performance, including parallel scalability, meets or exceeds that of typical phase field codes as well as that of the most common open-source codes.</a:t>
            </a:r>
          </a:p>
          <a:p>
            <a:endParaRPr lang="en-US" dirty="0"/>
          </a:p>
          <a:p>
            <a:r>
              <a:rPr lang="en-US" dirty="0"/>
              <a:t>Second, that it accommodates a wide variety of phase field models and applications.</a:t>
            </a:r>
          </a:p>
          <a:p>
            <a:endParaRPr lang="en-US" dirty="0"/>
          </a:p>
          <a:p>
            <a:r>
              <a:rPr lang="en-US" dirty="0"/>
              <a:t>Third, that the interface for creating or modifying governing equations is simple, quick, and separate from the numerical implementation.</a:t>
            </a:r>
          </a:p>
          <a:p>
            <a:endParaRPr lang="en-US" dirty="0"/>
          </a:p>
          <a:p>
            <a:r>
              <a:rPr lang="en-US" dirty="0"/>
              <a:t>And finally, that it is open source with a permissive license so it is available to everyone, and advances can be shared by the community.</a:t>
            </a:r>
          </a:p>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33</a:t>
            </a:fld>
            <a:endParaRPr lang="en-US"/>
          </a:p>
        </p:txBody>
      </p:sp>
    </p:spTree>
    <p:extLst>
      <p:ext uri="{BB962C8B-B14F-4D97-AF65-F5344CB8AC3E}">
        <p14:creationId xmlns:p14="http://schemas.microsoft.com/office/powerpoint/2010/main" val="38086121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over some of the main features and capabilities of PRISMS-PF. This is the link to the website [point to upper-right] corner, where you can get an overview, access the repository, instruction manual, etc. </a:t>
            </a:r>
          </a:p>
          <a:p>
            <a:endParaRPr lang="en-US" dirty="0"/>
          </a:p>
          <a:p>
            <a:r>
              <a:rPr lang="en-US" dirty="0"/>
              <a:t>This code is based on the </a:t>
            </a:r>
            <a:r>
              <a:rPr lang="en-US" dirty="0" err="1"/>
              <a:t>deal.II</a:t>
            </a:r>
            <a:r>
              <a:rPr lang="en-US" dirty="0"/>
              <a:t> finite element library, and some of its advanced capabilities are</a:t>
            </a:r>
          </a:p>
          <a:p>
            <a:endParaRPr lang="en-US" dirty="0"/>
          </a:p>
          <a:p>
            <a:pPr marL="171450" indent="-171450">
              <a:buFontTx/>
              <a:buChar char="-"/>
            </a:pPr>
            <a:r>
              <a:rPr lang="en-US" dirty="0"/>
              <a:t>The use of a matrix-free approach, which employs efficient explicit time stepping by eliminating the need to diagonalize the mass matrix</a:t>
            </a:r>
          </a:p>
          <a:p>
            <a:pPr marL="171450" marR="0" lvl="0" indent="-171450" algn="l" defTabSz="457136" rtl="0" eaLnBrk="1" fontAlgn="auto" latinLnBrk="0" hangingPunct="1">
              <a:lnSpc>
                <a:spcPct val="100000"/>
              </a:lnSpc>
              <a:spcBef>
                <a:spcPts val="0"/>
              </a:spcBef>
              <a:spcAft>
                <a:spcPts val="0"/>
              </a:spcAft>
              <a:buClrTx/>
              <a:buSzTx/>
              <a:buFontTx/>
              <a:buChar char="-"/>
              <a:tabLst/>
              <a:defRPr/>
            </a:pPr>
            <a:r>
              <a:rPr lang="en-US" dirty="0"/>
              <a:t>The capability to solve for an arbitrary number of coupled Partial Differential Equations</a:t>
            </a:r>
          </a:p>
          <a:p>
            <a:pPr marL="171450" indent="-171450">
              <a:buFontTx/>
              <a:buChar char="-"/>
            </a:pPr>
            <a:r>
              <a:rPr lang="en-US" dirty="0"/>
              <a:t>The option to use linear, quadratic or cubic elements</a:t>
            </a:r>
          </a:p>
          <a:p>
            <a:pPr marL="171450" indent="-171450">
              <a:buFontTx/>
              <a:buChar char="-"/>
            </a:pPr>
            <a:r>
              <a:rPr lang="en-US" dirty="0"/>
              <a:t>Multilevel parallelism: that is, distributed memory parallelization, task-based threading and vectorization. (from the perspective of the user, this all happens in the background, so all the user needs to do is set the number of MPI processes at run time).</a:t>
            </a:r>
          </a:p>
          <a:p>
            <a:pPr marL="171450" indent="-171450">
              <a:buFontTx/>
              <a:buChar char="-"/>
            </a:pPr>
            <a:r>
              <a:rPr lang="en-US" dirty="0"/>
              <a:t>The use of adaptive meshing, which is very useful when we have regions in space (such as interfaces) where a high resolution is required, along with regions where fields vary slowly (typically bulk phases) that don’t need to be resolved as much. </a:t>
            </a:r>
          </a:p>
          <a:p>
            <a:pPr marL="171450" indent="-171450">
              <a:buFontTx/>
              <a:buChar char="-"/>
            </a:pPr>
            <a:r>
              <a:rPr lang="en-US" dirty="0"/>
              <a:t>Next, we have a method for explicit nucleus placement, based on a nucleation probability function that the user can define</a:t>
            </a:r>
          </a:p>
          <a:p>
            <a:pPr marL="171450" indent="-171450">
              <a:buFontTx/>
              <a:buChar char="-"/>
            </a:pPr>
            <a:r>
              <a:rPr lang="en-US" dirty="0"/>
              <a:t>A functionality for grain remapping, which can significantly reduce the computation time in grain growth simulations by assigning a small number of order parameters to track all grains in the system. </a:t>
            </a:r>
          </a:p>
          <a:p>
            <a:pPr marL="171450" indent="-171450">
              <a:buFontTx/>
              <a:buChar char="-"/>
            </a:pPr>
            <a:r>
              <a:rPr lang="en-US" dirty="0"/>
              <a:t>A Newton/Picard solver, which allows us to solve nonlinear ordinary differential equations at every time step. So, an example of this would be solving for the equilibrium electrostatic potential as the system evolves.</a:t>
            </a:r>
          </a:p>
          <a:p>
            <a:pPr marL="171450" indent="-171450">
              <a:buFontTx/>
              <a:buChar char="-"/>
            </a:pPr>
            <a:r>
              <a:rPr lang="en-US" dirty="0"/>
              <a:t>And coming very soon we will release a functionality to enable the use of an implicit method for time integration. This will provide a speed up for the solution of equations with highly nonlinear terms. </a:t>
            </a:r>
          </a:p>
          <a:p>
            <a:endParaRPr lang="en-US" dirty="0"/>
          </a:p>
          <a:p>
            <a:r>
              <a:rPr lang="en-US" dirty="0"/>
              <a:t>And on the right panel we have some of the functionalities and features that make it user-friendly, including</a:t>
            </a:r>
          </a:p>
          <a:p>
            <a:endParaRPr lang="en-US" dirty="0"/>
          </a:p>
          <a:p>
            <a:pPr marL="171450" indent="-171450">
              <a:buFontTx/>
              <a:buChar char="-"/>
            </a:pPr>
            <a:r>
              <a:rPr lang="en-US" dirty="0"/>
              <a:t>A simple interface, which means the typical user only needs to modify a few files in an application directory. And it is relatively straightforward to do so.</a:t>
            </a:r>
          </a:p>
          <a:p>
            <a:pPr marL="171450" indent="-171450">
              <a:buFontTx/>
              <a:buChar char="-"/>
            </a:pPr>
            <a:r>
              <a:rPr lang="en-US" dirty="0"/>
              <a:t>A detailed online user guide</a:t>
            </a:r>
          </a:p>
          <a:p>
            <a:pPr marL="171450" indent="-171450">
              <a:buFontTx/>
              <a:buChar char="-"/>
            </a:pPr>
            <a:r>
              <a:rPr lang="en-US" dirty="0"/>
              <a:t>A total of 27 built-in applications</a:t>
            </a:r>
          </a:p>
          <a:p>
            <a:pPr marL="171450" indent="-171450">
              <a:buFontTx/>
              <a:buChar char="-"/>
            </a:pPr>
            <a:r>
              <a:rPr lang="en-US" dirty="0"/>
              <a:t>A simple Docker-based installation option</a:t>
            </a:r>
          </a:p>
          <a:p>
            <a:pPr marL="171450" indent="-171450">
              <a:buFontTx/>
              <a:buChar char="-"/>
            </a:pPr>
            <a:r>
              <a:rPr lang="en-US" dirty="0"/>
              <a:t>A recently upgraded </a:t>
            </a:r>
            <a:r>
              <a:rPr lang="en-US" dirty="0" err="1"/>
              <a:t>nanoHUB</a:t>
            </a:r>
            <a:r>
              <a:rPr lang="en-US" dirty="0"/>
              <a:t> tool for educational use</a:t>
            </a:r>
          </a:p>
          <a:p>
            <a:pPr marL="171450" indent="-171450">
              <a:buFontTx/>
              <a:buChar char="-"/>
            </a:pPr>
            <a:r>
              <a:rPr lang="en-US" dirty="0"/>
              <a:t>Integration with the Materials Commons repository for easy data sharing</a:t>
            </a:r>
          </a:p>
          <a:p>
            <a:pPr marL="171450" indent="-171450">
              <a:buFontTx/>
              <a:buChar char="-"/>
            </a:pPr>
            <a:r>
              <a:rPr lang="en-US" dirty="0"/>
              <a:t>A new suite of postprocessing scripts for results analysis</a:t>
            </a:r>
          </a:p>
          <a:p>
            <a:pPr marL="171450" indent="-171450">
              <a:buFontTx/>
              <a:buChar char="-"/>
            </a:pPr>
            <a:r>
              <a:rPr lang="en-US" dirty="0"/>
              <a:t>And a new series of short video tutorials on YouTube which we plan to keep expanding</a:t>
            </a:r>
          </a:p>
          <a:p>
            <a:pPr marL="171450" indent="-171450">
              <a:buFontTx/>
              <a:buChar char="-"/>
            </a:pPr>
            <a:endParaRPr lang="en-US" dirty="0"/>
          </a:p>
          <a:p>
            <a:pPr marL="171450" indent="-171450">
              <a:buFontTx/>
              <a:buChar char="-"/>
            </a:pPr>
            <a:r>
              <a:rPr lang="en-US" dirty="0"/>
              <a:t>I also want to point out this reference [point to Ref.] to an article that we published about a year ago, where you can find a lot more details about the framework’s structure, features, performance, etc.</a:t>
            </a:r>
          </a:p>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34</a:t>
            </a:fld>
            <a:endParaRPr lang="en-US"/>
          </a:p>
        </p:txBody>
      </p:sp>
    </p:spTree>
    <p:extLst>
      <p:ext uri="{BB962C8B-B14F-4D97-AF65-F5344CB8AC3E}">
        <p14:creationId xmlns:p14="http://schemas.microsoft.com/office/powerpoint/2010/main" val="20091343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performance.</a:t>
            </a:r>
          </a:p>
          <a:p>
            <a:endParaRPr lang="en-US" dirty="0"/>
          </a:p>
          <a:p>
            <a:r>
              <a:rPr lang="en-US" dirty="0"/>
              <a:t>As you may remember, one of our guiding principles for development was that PRISMS-PF’s computational performance meets or exceeds that of typical phase field codes and the most common open-source codes as well.</a:t>
            </a:r>
          </a:p>
          <a:p>
            <a:endParaRPr lang="en-US" dirty="0"/>
          </a:p>
          <a:p>
            <a:r>
              <a:rPr lang="en-US" dirty="0"/>
              <a:t>So first I want to show a comparison with a finite difference code. This code was written in Fortran with MPI parallelization, uses second-order central difference derivatives and explicit time-stepping.</a:t>
            </a:r>
          </a:p>
          <a:p>
            <a:endParaRPr lang="en-US" dirty="0"/>
          </a:p>
          <a:p>
            <a:r>
              <a:rPr lang="en-US" dirty="0"/>
              <a:t>We used this code to simulate a simple scenario of two particles growing in a 3D system according to coupled Cahn-Hilliard/Allen-Cahn dynamics. </a:t>
            </a:r>
          </a:p>
          <a:p>
            <a:endParaRPr lang="en-US" dirty="0"/>
          </a:p>
          <a:p>
            <a:r>
              <a:rPr lang="en-US" dirty="0"/>
              <a:t>We ran the same simulation in PRISMS-PF and compared the results with finite difference for the same error (with respect to a highly-resolved simulation in time in space)</a:t>
            </a:r>
          </a:p>
          <a:p>
            <a:endParaRPr lang="en-US" dirty="0"/>
          </a:p>
          <a:p>
            <a:r>
              <a:rPr lang="en-US" dirty="0"/>
              <a:t>In this table, you can see the comparison: If we use PRISMS-PF with linear elements and uniform mesh, finite difference is much faster. But once we get to quadratic mesh, the performance is comparable (although finite difference is still a little faster than PRISMS-PF). </a:t>
            </a:r>
          </a:p>
          <a:p>
            <a:endParaRPr lang="en-US" dirty="0"/>
          </a:p>
          <a:p>
            <a:r>
              <a:rPr lang="en-US" dirty="0"/>
              <a:t>However, once we go to adaptive mesh and cubic elements, PRISMS-PF is more than tenfold faster.</a:t>
            </a:r>
          </a:p>
          <a:p>
            <a:endParaRPr lang="en-US" dirty="0"/>
          </a:p>
          <a:p>
            <a:r>
              <a:rPr lang="en-US" dirty="0"/>
              <a:t>[show right panel]</a:t>
            </a:r>
          </a:p>
          <a:p>
            <a:endParaRPr lang="en-US" dirty="0"/>
          </a:p>
          <a:p>
            <a:r>
              <a:rPr lang="en-US" dirty="0"/>
              <a:t>Now, regarding other open-source codes, we compared the performance between PRISMS-PF, MOOSE, </a:t>
            </a:r>
            <a:r>
              <a:rPr lang="en-US" dirty="0" err="1"/>
              <a:t>FiPy</a:t>
            </a:r>
            <a:r>
              <a:rPr lang="en-US" dirty="0"/>
              <a:t> and AMPE for a  2D simulation of solidification in a pure material. This is one of the benchmark problems developed at the </a:t>
            </a:r>
            <a:r>
              <a:rPr lang="en-US" dirty="0" err="1"/>
              <a:t>PFHub</a:t>
            </a:r>
            <a:r>
              <a:rPr lang="en-US" dirty="0"/>
              <a:t> community (I’ve included the link to the problem) and, in summary, we found that:</a:t>
            </a:r>
          </a:p>
          <a:p>
            <a:endParaRPr lang="en-US" dirty="0"/>
          </a:p>
          <a:p>
            <a:r>
              <a:rPr lang="en-US" dirty="0"/>
              <a:t>1) The PRISMS-PF calculations required three orders of magnitude fewer normalized core hours than AMPE and </a:t>
            </a:r>
            <a:r>
              <a:rPr lang="en-US" dirty="0" err="1"/>
              <a:t>FiPy</a:t>
            </a:r>
            <a:r>
              <a:rPr lang="en-US" dirty="0"/>
              <a:t>, while having similar or lower degree of error.</a:t>
            </a:r>
          </a:p>
          <a:p>
            <a:endParaRPr lang="en-US" dirty="0"/>
          </a:p>
          <a:p>
            <a:r>
              <a:rPr lang="en-US" dirty="0"/>
              <a:t>2) The fastest calculations using PRISMS-PF and MOOSE have similar computational cost and tip velocity error.</a:t>
            </a:r>
          </a:p>
          <a:p>
            <a:endParaRPr lang="en-US" dirty="0"/>
          </a:p>
          <a:p>
            <a:r>
              <a:rPr lang="en-US" dirty="0"/>
              <a:t>I should add that, for this comparison, we only included results uploaded by expert-level users.</a:t>
            </a:r>
          </a:p>
          <a:p>
            <a:endParaRPr lang="en-US" dirty="0"/>
          </a:p>
          <a:p>
            <a:r>
              <a:rPr lang="en-US" dirty="0"/>
              <a:t>So, in conclusion, we are pretty confident that PRISMS-PF is competitive in terms of performance.</a:t>
            </a:r>
          </a:p>
          <a:p>
            <a:endParaRPr lang="en-US" dirty="0"/>
          </a:p>
          <a:p>
            <a:endParaRPr lang="en-US" dirty="0"/>
          </a:p>
        </p:txBody>
      </p:sp>
      <p:sp>
        <p:nvSpPr>
          <p:cNvPr id="4" name="Slide Number Placeholder 3"/>
          <p:cNvSpPr>
            <a:spLocks noGrp="1"/>
          </p:cNvSpPr>
          <p:nvPr>
            <p:ph type="sldNum" sz="quarter" idx="5"/>
          </p:nvPr>
        </p:nvSpPr>
        <p:spPr/>
        <p:txBody>
          <a:bodyPr/>
          <a:lstStyle/>
          <a:p>
            <a:fld id="{429CA300-3C6B-014E-8C07-A759A133D603}" type="slidenum">
              <a:rPr lang="en-US" smtClean="0"/>
              <a:pPr/>
              <a:t>35</a:t>
            </a:fld>
            <a:endParaRPr lang="en-US"/>
          </a:p>
        </p:txBody>
      </p:sp>
    </p:spTree>
    <p:extLst>
      <p:ext uri="{BB962C8B-B14F-4D97-AF65-F5344CB8AC3E}">
        <p14:creationId xmlns:p14="http://schemas.microsoft.com/office/powerpoint/2010/main" val="2255297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briefly mention some built-applications that we released recently:</a:t>
            </a:r>
          </a:p>
          <a:p>
            <a:endParaRPr lang="en-US" dirty="0"/>
          </a:p>
          <a:p>
            <a:r>
              <a:rPr lang="en-US" dirty="0"/>
              <a:t>Corrosion, alloy solidification and spinodal decomposition</a:t>
            </a:r>
          </a:p>
          <a:p>
            <a:endParaRPr lang="en-US" dirty="0"/>
          </a:p>
          <a:p>
            <a:r>
              <a:rPr lang="en-US" dirty="0"/>
              <a:t>And a few more that are coming soon:</a:t>
            </a:r>
          </a:p>
          <a:p>
            <a:endParaRPr lang="en-US" dirty="0"/>
          </a:p>
          <a:p>
            <a:r>
              <a:rPr lang="en-US" dirty="0"/>
              <a:t>- </a:t>
            </a:r>
            <a:r>
              <a:rPr lang="en-US" dirty="0" err="1"/>
              <a:t>Microgalvanic</a:t>
            </a:r>
            <a:r>
              <a:rPr lang="en-US" dirty="0"/>
              <a:t> corrosion, grain growth with stored energy and martensitic transformation. This application is mostly a contribution from </a:t>
            </a:r>
            <a:r>
              <a:rPr lang="en-US" sz="1200" dirty="0"/>
              <a:t>Pushkar Pandit from IIT Hyderabad, India and Bonnie Whitney  from WPI</a:t>
            </a:r>
            <a:endParaRPr lang="en-US" dirty="0"/>
          </a:p>
        </p:txBody>
      </p:sp>
      <p:sp>
        <p:nvSpPr>
          <p:cNvPr id="4" name="Slide Number Placeholder 3"/>
          <p:cNvSpPr>
            <a:spLocks noGrp="1"/>
          </p:cNvSpPr>
          <p:nvPr>
            <p:ph type="sldNum" sz="quarter" idx="5"/>
          </p:nvPr>
        </p:nvSpPr>
        <p:spPr/>
        <p:txBody>
          <a:bodyPr/>
          <a:lstStyle/>
          <a:p>
            <a:fld id="{429CA300-3C6B-014E-8C07-A759A133D603}" type="slidenum">
              <a:rPr lang="en-US" smtClean="0"/>
              <a:pPr/>
              <a:t>36</a:t>
            </a:fld>
            <a:endParaRPr lang="en-US"/>
          </a:p>
        </p:txBody>
      </p:sp>
    </p:spTree>
    <p:extLst>
      <p:ext uri="{BB962C8B-B14F-4D97-AF65-F5344CB8AC3E}">
        <p14:creationId xmlns:p14="http://schemas.microsoft.com/office/powerpoint/2010/main" val="11960948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recent development is a series of tutorial videos that are available in the PRISMS Center YouTube channel which has over 200 subscribers (I will post the link at the end of the presentation but it is also quite easy to search for it).</a:t>
            </a:r>
          </a:p>
          <a:p>
            <a:endParaRPr lang="en-US" dirty="0"/>
          </a:p>
          <a:p>
            <a:r>
              <a:rPr lang="en-US" dirty="0"/>
              <a:t>We have uploaded 4 tutorial videos so far: </a:t>
            </a:r>
          </a:p>
          <a:p>
            <a:endParaRPr lang="en-US" dirty="0"/>
          </a:p>
          <a:p>
            <a:pPr marL="171450" indent="-171450">
              <a:buFontTx/>
              <a:buChar char="-"/>
            </a:pPr>
            <a:r>
              <a:rPr lang="en-US" dirty="0"/>
              <a:t>One for installing PRISMS-PF, running a pre-built application, and visualizing the results. </a:t>
            </a:r>
          </a:p>
          <a:p>
            <a:pPr marL="171450" indent="-171450">
              <a:buFontTx/>
              <a:buChar char="-"/>
            </a:pPr>
            <a:endParaRPr lang="en-US" dirty="0"/>
          </a:p>
          <a:p>
            <a:pPr marL="171450" indent="-171450">
              <a:buFontTx/>
              <a:buChar char="-"/>
            </a:pPr>
            <a:r>
              <a:rPr lang="en-US" dirty="0"/>
              <a:t>Another one with a step-by step guide to the installation of prerequisites, namely, </a:t>
            </a:r>
            <a:r>
              <a:rPr lang="en-US" dirty="0" err="1"/>
              <a:t>deal.II</a:t>
            </a:r>
            <a:r>
              <a:rPr lang="en-US" dirty="0"/>
              <a:t> with the MPI and p4est dependencies. And visualization software packages, either </a:t>
            </a:r>
            <a:r>
              <a:rPr lang="en-US" dirty="0" err="1"/>
              <a:t>VisIt</a:t>
            </a:r>
            <a:r>
              <a:rPr lang="en-US" dirty="0"/>
              <a:t> or </a:t>
            </a:r>
            <a:r>
              <a:rPr lang="en-US" dirty="0" err="1"/>
              <a:t>ParaView</a:t>
            </a:r>
            <a:r>
              <a:rPr lang="en-US" dirty="0"/>
              <a:t>.</a:t>
            </a:r>
          </a:p>
          <a:p>
            <a:pPr marL="171450" indent="-171450">
              <a:buFontTx/>
              <a:buChar char="-"/>
            </a:pPr>
            <a:endParaRPr lang="en-US" dirty="0"/>
          </a:p>
          <a:p>
            <a:pPr marL="171450" indent="-171450">
              <a:buFontTx/>
              <a:buChar char="-"/>
            </a:pPr>
            <a:r>
              <a:rPr lang="en-US" dirty="0"/>
              <a:t>Another one in which we create a simple new application to simulate the evolution of a circular seed near its critical size. In this example we go through each of the application files and edit them accordingly. </a:t>
            </a:r>
          </a:p>
          <a:p>
            <a:pPr marL="171450" indent="-171450">
              <a:buFontTx/>
              <a:buChar char="-"/>
            </a:pPr>
            <a:endParaRPr lang="en-US" dirty="0"/>
          </a:p>
          <a:p>
            <a:pPr marL="171450" indent="-171450">
              <a:buFontTx/>
              <a:buChar char="-"/>
            </a:pPr>
            <a:r>
              <a:rPr lang="en-US" dirty="0"/>
              <a:t>And, finally, one that showcases phase separation following spinodal decomposition.</a:t>
            </a:r>
          </a:p>
          <a:p>
            <a:pPr marL="171450" indent="-171450">
              <a:buFontTx/>
              <a:buChar char="-"/>
            </a:pPr>
            <a:endParaRPr lang="en-US" dirty="0"/>
          </a:p>
          <a:p>
            <a:pPr marL="171450" indent="-171450">
              <a:buFontTx/>
              <a:buChar char="-"/>
            </a:pPr>
            <a:r>
              <a:rPr lang="en-US" dirty="0"/>
              <a:t>We plan to continue adding tutorial videos which will have examples on how to create new applications of increasing complexity, with the goal of familiarizing users with the different features of the framework.</a:t>
            </a:r>
          </a:p>
        </p:txBody>
      </p:sp>
      <p:sp>
        <p:nvSpPr>
          <p:cNvPr id="4" name="Slide Number Placeholder 3"/>
          <p:cNvSpPr>
            <a:spLocks noGrp="1"/>
          </p:cNvSpPr>
          <p:nvPr>
            <p:ph type="sldNum" sz="quarter" idx="5"/>
          </p:nvPr>
        </p:nvSpPr>
        <p:spPr/>
        <p:txBody>
          <a:bodyPr/>
          <a:lstStyle/>
          <a:p>
            <a:fld id="{429CA300-3C6B-014E-8C07-A759A133D603}" type="slidenum">
              <a:rPr lang="en-US" smtClean="0"/>
              <a:pPr/>
              <a:t>37</a:t>
            </a:fld>
            <a:endParaRPr lang="en-US"/>
          </a:p>
        </p:txBody>
      </p:sp>
    </p:spTree>
    <p:extLst>
      <p:ext uri="{BB962C8B-B14F-4D97-AF65-F5344CB8AC3E}">
        <p14:creationId xmlns:p14="http://schemas.microsoft.com/office/powerpoint/2010/main" val="22678020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recent efforts towards integrating PRISMS-PF with other computational tools. </a:t>
            </a:r>
          </a:p>
          <a:p>
            <a:endParaRPr lang="en-US" dirty="0"/>
          </a:p>
          <a:p>
            <a:r>
              <a:rPr lang="en-US" dirty="0"/>
              <a:t>First, we have a recently upgraded script to import microstructure from DREAM.3D using the </a:t>
            </a:r>
            <a:r>
              <a:rPr lang="en-US" dirty="0" err="1"/>
              <a:t>VisIt</a:t>
            </a:r>
            <a:r>
              <a:rPr lang="en-US" dirty="0"/>
              <a:t> CLI. This feature is very useful for grain growth simulations. </a:t>
            </a:r>
          </a:p>
          <a:p>
            <a:endParaRPr lang="en-US" dirty="0"/>
          </a:p>
          <a:p>
            <a:r>
              <a:rPr lang="en-US" dirty="0"/>
              <a:t>We have new postprocessing scripts that take the </a:t>
            </a:r>
            <a:r>
              <a:rPr lang="en-US" dirty="0" err="1"/>
              <a:t>ouput</a:t>
            </a:r>
            <a:r>
              <a:rPr lang="en-US" dirty="0"/>
              <a:t> files from PRISMS-PF simulations and automatically calculate useful properties like phase fraction, interface area (or interface length in 2D) and domain count. We have plans to continuously add new scripts that meet the most common needs for users.  </a:t>
            </a:r>
          </a:p>
          <a:p>
            <a:endParaRPr lang="en-US" dirty="0"/>
          </a:p>
          <a:p>
            <a:r>
              <a:rPr lang="en-US" dirty="0"/>
              <a:t>Finally, the newly-developed CLI for Materials Commons will facilitate creating scripts to automate the creation of projects, upload simulation results, create and publish datasets, and edit communities of practice.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29CA300-3C6B-014E-8C07-A759A133D603}" type="slidenum">
              <a:rPr lang="en-US" smtClean="0"/>
              <a:pPr/>
              <a:t>38</a:t>
            </a:fld>
            <a:endParaRPr lang="en-US"/>
          </a:p>
        </p:txBody>
      </p:sp>
    </p:spTree>
    <p:extLst>
      <p:ext uri="{BB962C8B-B14F-4D97-AF65-F5344CB8AC3E}">
        <p14:creationId xmlns:p14="http://schemas.microsoft.com/office/powerpoint/2010/main" val="2295454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briefly, I would like to talk about a </a:t>
            </a:r>
            <a:r>
              <a:rPr lang="en-US" dirty="0" err="1"/>
              <a:t>nanoHUB</a:t>
            </a:r>
            <a:r>
              <a:rPr lang="en-US" dirty="0"/>
              <a:t> application based on PRISMS-PF. You can access it via the link shown on top of this slide. </a:t>
            </a:r>
          </a:p>
          <a:p>
            <a:endParaRPr lang="en-US" dirty="0"/>
          </a:p>
          <a:p>
            <a:r>
              <a:rPr lang="en-US" dirty="0"/>
              <a:t>This application calculates the 2D equilibrium shape of a precipitate taking into account the effects of anisotropy in interfacial and strain energies.</a:t>
            </a:r>
          </a:p>
          <a:p>
            <a:endParaRPr lang="en-US" dirty="0"/>
          </a:p>
          <a:p>
            <a:r>
              <a:rPr lang="en-US" dirty="0"/>
              <a:t>It is targeted for classroom use. The idea is that students can understand the effect of each of the parameters by setting different combinations of values. </a:t>
            </a:r>
          </a:p>
          <a:p>
            <a:endParaRPr lang="en-US" dirty="0"/>
          </a:p>
          <a:p>
            <a:r>
              <a:rPr lang="en-US" dirty="0"/>
              <a:t>And it was recently optimized to include a low-fidelity option which produces a faster, preliminary calculation.</a:t>
            </a:r>
          </a:p>
          <a:p>
            <a:endParaRPr lang="en-US" dirty="0"/>
          </a:p>
          <a:p>
            <a:endParaRPr lang="en-US" dirty="0"/>
          </a:p>
        </p:txBody>
      </p:sp>
      <p:sp>
        <p:nvSpPr>
          <p:cNvPr id="4" name="Slide Number Placeholder 3"/>
          <p:cNvSpPr>
            <a:spLocks noGrp="1"/>
          </p:cNvSpPr>
          <p:nvPr>
            <p:ph type="sldNum" sz="quarter" idx="5"/>
          </p:nvPr>
        </p:nvSpPr>
        <p:spPr/>
        <p:txBody>
          <a:bodyPr/>
          <a:lstStyle/>
          <a:p>
            <a:fld id="{429CA300-3C6B-014E-8C07-A759A133D603}" type="slidenum">
              <a:rPr lang="en-US" smtClean="0"/>
              <a:pPr/>
              <a:t>39</a:t>
            </a:fld>
            <a:endParaRPr lang="en-US"/>
          </a:p>
        </p:txBody>
      </p:sp>
    </p:spTree>
    <p:extLst>
      <p:ext uri="{BB962C8B-B14F-4D97-AF65-F5344CB8AC3E}">
        <p14:creationId xmlns:p14="http://schemas.microsoft.com/office/powerpoint/2010/main" val="4905988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Some of the ongoing and future development plans include:</a:t>
            </a:r>
          </a:p>
          <a:p>
            <a:endParaRPr lang="en-US" sz="1200" dirty="0"/>
          </a:p>
          <a:p>
            <a:r>
              <a:rPr lang="en-US" sz="1200" dirty="0"/>
              <a:t>New applications. </a:t>
            </a:r>
          </a:p>
          <a:p>
            <a:r>
              <a:rPr lang="en-US" sz="1200" dirty="0"/>
              <a:t>Since the topic today is texture evolution, I will briefly talk about the ongoing development of the recrystallization application in the next two slides.</a:t>
            </a:r>
          </a:p>
          <a:p>
            <a:r>
              <a:rPr lang="en-US" sz="1200" dirty="0"/>
              <a:t>But we also have two exciting applications from external developers: one for additive manufacturing and another one for fluid dynamics.</a:t>
            </a:r>
          </a:p>
          <a:p>
            <a:endParaRPr lang="en-US" sz="1200" dirty="0"/>
          </a:p>
          <a:p>
            <a:r>
              <a:rPr lang="en-US" sz="1200" dirty="0"/>
              <a:t>Then for performance improvement, </a:t>
            </a:r>
          </a:p>
          <a:p>
            <a:pPr marL="0" marR="0" lvl="0" indent="0" algn="l" defTabSz="457136" rtl="0" eaLnBrk="1" fontAlgn="auto" latinLnBrk="0" hangingPunct="1">
              <a:lnSpc>
                <a:spcPct val="100000"/>
              </a:lnSpc>
              <a:spcBef>
                <a:spcPts val="0"/>
              </a:spcBef>
              <a:spcAft>
                <a:spcPts val="0"/>
              </a:spcAft>
              <a:buClrTx/>
              <a:buSzTx/>
              <a:buFontTx/>
              <a:buNone/>
              <a:tabLst/>
              <a:defRPr/>
            </a:pPr>
            <a:r>
              <a:rPr lang="en-US" sz="1200" dirty="0"/>
              <a:t>We plan to implement GPU acceleration capability</a:t>
            </a:r>
          </a:p>
          <a:p>
            <a:r>
              <a:rPr lang="en-US" sz="1200" dirty="0"/>
              <a:t>Also, an adaptive time step functionality,</a:t>
            </a:r>
          </a:p>
          <a:p>
            <a:r>
              <a:rPr lang="en-US" sz="1200" dirty="0"/>
              <a:t>Add an option to implement nonzero Neumann boundary conditions</a:t>
            </a:r>
          </a:p>
          <a:p>
            <a:endParaRPr lang="en-US" sz="1200" dirty="0"/>
          </a:p>
          <a:p>
            <a:r>
              <a:rPr lang="en-US" sz="1200" dirty="0"/>
              <a:t>For integration and ease of use:</a:t>
            </a:r>
          </a:p>
          <a:p>
            <a:r>
              <a:rPr lang="en-US" sz="1200" dirty="0"/>
              <a:t>We will build an integration tool with Thermo-Calc for direct access databases that contain thermodynamic and kinetic information.</a:t>
            </a:r>
          </a:p>
          <a:p>
            <a:r>
              <a:rPr lang="en-US" sz="1200" dirty="0"/>
              <a:t>We will also create an integration tool for loading free energy surfaces from CASM, which is another PRISMS framework.</a:t>
            </a:r>
          </a:p>
          <a:p>
            <a:r>
              <a:rPr lang="en-US" sz="1200" dirty="0"/>
              <a:t>We will expand the existing </a:t>
            </a:r>
            <a:r>
              <a:rPr lang="en-US" sz="1200" dirty="0" err="1"/>
              <a:t>nanoHUB</a:t>
            </a:r>
            <a:r>
              <a:rPr lang="en-US" sz="1200" dirty="0"/>
              <a:t> tool to add integration with Materials Commons</a:t>
            </a:r>
          </a:p>
          <a:p>
            <a:r>
              <a:rPr lang="en-US" sz="1200" dirty="0"/>
              <a:t>And also expand the postprocessing suite</a:t>
            </a:r>
          </a:p>
          <a:p>
            <a:endParaRPr lang="en-US" sz="1200" dirty="0"/>
          </a:p>
          <a:p>
            <a:endParaRPr lang="en-US" sz="1200" dirty="0"/>
          </a:p>
          <a:p>
            <a:endParaRPr lang="en-US" sz="1200" dirty="0"/>
          </a:p>
          <a:p>
            <a:endParaRPr lang="en-US" sz="1200" dirty="0"/>
          </a:p>
          <a:p>
            <a:endParaRPr lang="en-US" dirty="0"/>
          </a:p>
        </p:txBody>
      </p:sp>
      <p:sp>
        <p:nvSpPr>
          <p:cNvPr id="4" name="Slide Number Placeholder 3"/>
          <p:cNvSpPr>
            <a:spLocks noGrp="1"/>
          </p:cNvSpPr>
          <p:nvPr>
            <p:ph type="sldNum" sz="quarter" idx="5"/>
          </p:nvPr>
        </p:nvSpPr>
        <p:spPr/>
        <p:txBody>
          <a:bodyPr/>
          <a:lstStyle/>
          <a:p>
            <a:fld id="{429CA300-3C6B-014E-8C07-A759A133D603}" type="slidenum">
              <a:rPr lang="en-US" smtClean="0"/>
              <a:pPr/>
              <a:t>40</a:t>
            </a:fld>
            <a:endParaRPr lang="en-US"/>
          </a:p>
        </p:txBody>
      </p:sp>
    </p:spTree>
    <p:extLst>
      <p:ext uri="{BB962C8B-B14F-4D97-AF65-F5344CB8AC3E}">
        <p14:creationId xmlns:p14="http://schemas.microsoft.com/office/powerpoint/2010/main" val="10050924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want to briefly talk about the community support for PRISMS-PF. We have an online user manual that is continuously being updated. </a:t>
            </a:r>
          </a:p>
          <a:p>
            <a:endParaRPr lang="en-US" dirty="0"/>
          </a:p>
          <a:p>
            <a:r>
              <a:rPr lang="en-US" dirty="0"/>
              <a:t>An online message board which has over 100 registered members and where users can ask for help with specific issues. </a:t>
            </a:r>
          </a:p>
          <a:p>
            <a:endParaRPr lang="en-US" dirty="0"/>
          </a:p>
          <a:p>
            <a:r>
              <a:rPr lang="en-US" dirty="0"/>
              <a:t>We also recently created a community of practice with the goal of facilitating users to share phase-field simulation results in the form of datasets.</a:t>
            </a:r>
          </a:p>
          <a:p>
            <a:endParaRPr lang="en-US" dirty="0"/>
          </a:p>
          <a:p>
            <a:endParaRPr lang="en-US" dirty="0"/>
          </a:p>
        </p:txBody>
      </p:sp>
      <p:sp>
        <p:nvSpPr>
          <p:cNvPr id="4" name="Slide Number Placeholder 3"/>
          <p:cNvSpPr>
            <a:spLocks noGrp="1"/>
          </p:cNvSpPr>
          <p:nvPr>
            <p:ph type="sldNum" sz="quarter" idx="5"/>
          </p:nvPr>
        </p:nvSpPr>
        <p:spPr/>
        <p:txBody>
          <a:bodyPr/>
          <a:lstStyle/>
          <a:p>
            <a:fld id="{429CA300-3C6B-014E-8C07-A759A133D603}" type="slidenum">
              <a:rPr lang="en-US" smtClean="0"/>
              <a:pPr/>
              <a:t>41</a:t>
            </a:fld>
            <a:endParaRPr lang="en-US"/>
          </a:p>
        </p:txBody>
      </p:sp>
    </p:spTree>
    <p:extLst>
      <p:ext uri="{BB962C8B-B14F-4D97-AF65-F5344CB8AC3E}">
        <p14:creationId xmlns:p14="http://schemas.microsoft.com/office/powerpoint/2010/main" val="3062967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Introductions to the Phase Field Method (~30 mins)</a:t>
            </a:r>
          </a:p>
          <a:p>
            <a:endParaRPr lang="en-US" sz="1200" dirty="0"/>
          </a:p>
          <a:p>
            <a:r>
              <a:rPr lang="en-US" sz="1200" dirty="0"/>
              <a:t>Introduction to PRISMS-PF (~30 mins)</a:t>
            </a:r>
          </a:p>
          <a:p>
            <a:endParaRPr lang="en-US" sz="1200" dirty="0"/>
          </a:p>
          <a:p>
            <a:r>
              <a:rPr lang="en-US" sz="1200" dirty="0"/>
              <a:t>Q&amp;A Period (~10 mins)</a:t>
            </a:r>
          </a:p>
          <a:p>
            <a:endParaRPr lang="en-US" sz="1200" dirty="0"/>
          </a:p>
          <a:p>
            <a:r>
              <a:rPr lang="en-US" sz="1200" dirty="0"/>
              <a:t>Interactive demo session (50 mins)</a:t>
            </a:r>
          </a:p>
          <a:p>
            <a:endParaRPr lang="en-US" sz="1200" dirty="0"/>
          </a:p>
          <a:p>
            <a:r>
              <a:rPr lang="en-US" sz="1200" dirty="0"/>
              <a:t>A set of </a:t>
            </a:r>
            <a:r>
              <a:rPr lang="en-US" sz="1200" b="1" dirty="0"/>
              <a:t>exercises</a:t>
            </a:r>
            <a:r>
              <a:rPr lang="en-US" sz="1200" dirty="0"/>
              <a:t> and some </a:t>
            </a:r>
            <a:r>
              <a:rPr lang="en-US" sz="1200" b="1" dirty="0"/>
              <a:t>useful links </a:t>
            </a:r>
            <a:r>
              <a:rPr lang="en-US" sz="1200" dirty="0"/>
              <a:t>will be sent to </a:t>
            </a:r>
            <a:r>
              <a:rPr lang="en-US" sz="1200" b="1" dirty="0"/>
              <a:t>all participants</a:t>
            </a:r>
            <a:r>
              <a:rPr lang="en-US" sz="1200" dirty="0"/>
              <a:t> on the second half of the session. </a:t>
            </a:r>
          </a:p>
          <a:p>
            <a:endParaRPr lang="en-US" sz="1200" dirty="0"/>
          </a:p>
          <a:p>
            <a:r>
              <a:rPr lang="en-US" sz="1200" dirty="0"/>
              <a:t>If there is any time left, you can start working on the problem set.</a:t>
            </a:r>
          </a:p>
          <a:p>
            <a:endParaRPr lang="en-US" sz="1200" dirty="0"/>
          </a:p>
          <a:p>
            <a:r>
              <a:rPr lang="en-US" sz="1200" dirty="0"/>
              <a:t>We will spend the entire session on </a:t>
            </a:r>
            <a:r>
              <a:rPr lang="en-US" sz="1200" b="1" dirty="0"/>
              <a:t>Wednesday </a:t>
            </a:r>
            <a:r>
              <a:rPr lang="en-US" sz="1200" dirty="0"/>
              <a:t>answering questions about the exercises (and PRISMS-PF usage in general)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E38DD-CC48-764A-AA92-7F4122B864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87130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42</a:t>
            </a:fld>
            <a:endParaRPr lang="en-US"/>
          </a:p>
        </p:txBody>
      </p:sp>
    </p:spTree>
    <p:extLst>
      <p:ext uri="{BB962C8B-B14F-4D97-AF65-F5344CB8AC3E}">
        <p14:creationId xmlns:p14="http://schemas.microsoft.com/office/powerpoint/2010/main" val="47911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just want to give a brief overview of the structure of PRISMS-PF</a:t>
            </a:r>
          </a:p>
          <a:p>
            <a:endParaRPr lang="en-US" dirty="0"/>
          </a:p>
          <a:p>
            <a:r>
              <a:rPr lang="en-US" dirty="0"/>
              <a:t>We have the core library, which is the backend part that performs all of the operations such as generating the mesh, applying the boundary and initial conditions, and doing the calculations at every timestep.  It is designed so that a typical user will not have to interact with it.</a:t>
            </a:r>
          </a:p>
          <a:p>
            <a:endParaRPr lang="en-US" dirty="0"/>
          </a:p>
          <a:p>
            <a:r>
              <a:rPr lang="en-US" dirty="0"/>
              <a:t>Then we have applications. Each application has a directory that contains a file to input parameters and simulations settings, as well as a few other files where the user can set the governing equations, boundary conditions, initial conditions, and postprocessing expressions. </a:t>
            </a:r>
          </a:p>
          <a:p>
            <a:endParaRPr lang="en-US" dirty="0"/>
          </a:p>
          <a:p>
            <a:r>
              <a:rPr lang="en-US" dirty="0"/>
              <a:t>This was designed so that no </a:t>
            </a:r>
            <a:r>
              <a:rPr lang="en-US" sz="1200" dirty="0"/>
              <a:t>C++ knowledge is required to </a:t>
            </a:r>
            <a:r>
              <a:rPr lang="en-US" dirty="0"/>
              <a:t>use an application, and only minimal </a:t>
            </a:r>
            <a:r>
              <a:rPr lang="en-US" sz="1200" dirty="0"/>
              <a:t>C++ knowledge is required to create a new </a:t>
            </a:r>
            <a:r>
              <a:rPr lang="en-US" sz="1200" dirty="0" err="1"/>
              <a:t>applicarion</a:t>
            </a:r>
            <a:endParaRPr lang="en-US" sz="1200" dirty="0"/>
          </a:p>
          <a:p>
            <a:endParaRPr lang="en-US" sz="1200" dirty="0"/>
          </a:p>
          <a:p>
            <a:r>
              <a:rPr lang="en-US" sz="1200" dirty="0"/>
              <a:t>Moving on to tests, we have suite of unit and regression tests as well as continuous integration with Travis CI. The purpose of these tests is to ensure that PRISMS-PF continues to work properly as new features are added.</a:t>
            </a:r>
          </a:p>
          <a:p>
            <a:endParaRPr lang="en-US" sz="1200" dirty="0"/>
          </a:p>
          <a:p>
            <a:r>
              <a:rPr lang="en-US" sz="1200" dirty="0"/>
              <a:t>And finally, we have posts-processing scripts, which are Python scripts for data analysis using the </a:t>
            </a:r>
            <a:r>
              <a:rPr lang="en-US" sz="1200" dirty="0" err="1"/>
              <a:t>VisIt</a:t>
            </a:r>
            <a:r>
              <a:rPr lang="en-US" sz="1200" dirty="0"/>
              <a:t> cli. I will come back to these scripts later.</a:t>
            </a:r>
          </a:p>
          <a:p>
            <a:endParaRPr lang="en-US" dirty="0"/>
          </a:p>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43</a:t>
            </a:fld>
            <a:endParaRPr lang="en-US"/>
          </a:p>
        </p:txBody>
      </p:sp>
    </p:spTree>
    <p:extLst>
      <p:ext uri="{BB962C8B-B14F-4D97-AF65-F5344CB8AC3E}">
        <p14:creationId xmlns:p14="http://schemas.microsoft.com/office/powerpoint/2010/main" val="18690510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44</a:t>
            </a:fld>
            <a:endParaRPr lang="en-US"/>
          </a:p>
        </p:txBody>
      </p:sp>
    </p:spTree>
    <p:extLst>
      <p:ext uri="{BB962C8B-B14F-4D97-AF65-F5344CB8AC3E}">
        <p14:creationId xmlns:p14="http://schemas.microsoft.com/office/powerpoint/2010/main" val="36438020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45</a:t>
            </a:fld>
            <a:endParaRPr lang="en-US"/>
          </a:p>
        </p:txBody>
      </p:sp>
    </p:spTree>
    <p:extLst>
      <p:ext uri="{BB962C8B-B14F-4D97-AF65-F5344CB8AC3E}">
        <p14:creationId xmlns:p14="http://schemas.microsoft.com/office/powerpoint/2010/main" val="10649498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46</a:t>
            </a:fld>
            <a:endParaRPr lang="en-US"/>
          </a:p>
        </p:txBody>
      </p:sp>
    </p:spTree>
    <p:extLst>
      <p:ext uri="{BB962C8B-B14F-4D97-AF65-F5344CB8AC3E}">
        <p14:creationId xmlns:p14="http://schemas.microsoft.com/office/powerpoint/2010/main" val="30871322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47</a:t>
            </a:fld>
            <a:endParaRPr lang="en-US"/>
          </a:p>
        </p:txBody>
      </p:sp>
    </p:spTree>
    <p:extLst>
      <p:ext uri="{BB962C8B-B14F-4D97-AF65-F5344CB8AC3E}">
        <p14:creationId xmlns:p14="http://schemas.microsoft.com/office/powerpoint/2010/main" val="23062067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48</a:t>
            </a:fld>
            <a:endParaRPr lang="en-US"/>
          </a:p>
        </p:txBody>
      </p:sp>
    </p:spTree>
    <p:extLst>
      <p:ext uri="{BB962C8B-B14F-4D97-AF65-F5344CB8AC3E}">
        <p14:creationId xmlns:p14="http://schemas.microsoft.com/office/powerpoint/2010/main" val="22287334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50</a:t>
            </a:fld>
            <a:endParaRPr lang="en-US"/>
          </a:p>
        </p:txBody>
      </p:sp>
    </p:spTree>
    <p:extLst>
      <p:ext uri="{BB962C8B-B14F-4D97-AF65-F5344CB8AC3E}">
        <p14:creationId xmlns:p14="http://schemas.microsoft.com/office/powerpoint/2010/main" val="10979067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51</a:t>
            </a:fld>
            <a:endParaRPr lang="en-US"/>
          </a:p>
        </p:txBody>
      </p:sp>
    </p:spTree>
    <p:extLst>
      <p:ext uri="{BB962C8B-B14F-4D97-AF65-F5344CB8AC3E}">
        <p14:creationId xmlns:p14="http://schemas.microsoft.com/office/powerpoint/2010/main" val="18493422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52</a:t>
            </a:fld>
            <a:endParaRPr lang="en-US"/>
          </a:p>
        </p:txBody>
      </p:sp>
    </p:spTree>
    <p:extLst>
      <p:ext uri="{BB962C8B-B14F-4D97-AF65-F5344CB8AC3E}">
        <p14:creationId xmlns:p14="http://schemas.microsoft.com/office/powerpoint/2010/main" val="576759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Introductions to the Phase Field Method (~30 mins)</a:t>
            </a:r>
          </a:p>
          <a:p>
            <a:endParaRPr lang="en-US" sz="1200" dirty="0"/>
          </a:p>
          <a:p>
            <a:r>
              <a:rPr lang="en-US" sz="1200" dirty="0"/>
              <a:t>Introduction to PRISMS-PF (~30 mins)</a:t>
            </a:r>
          </a:p>
          <a:p>
            <a:endParaRPr lang="en-US" sz="1200" dirty="0"/>
          </a:p>
          <a:p>
            <a:r>
              <a:rPr lang="en-US" sz="1200" dirty="0"/>
              <a:t>Q&amp;A Period (~10 mins)</a:t>
            </a:r>
          </a:p>
          <a:p>
            <a:endParaRPr lang="en-US" sz="1200" dirty="0"/>
          </a:p>
          <a:p>
            <a:r>
              <a:rPr lang="en-US" sz="1200" dirty="0"/>
              <a:t>Interactive demo session (50 mins)</a:t>
            </a:r>
          </a:p>
          <a:p>
            <a:endParaRPr lang="en-US" sz="1200" dirty="0"/>
          </a:p>
          <a:p>
            <a:r>
              <a:rPr lang="en-US" sz="1200" dirty="0"/>
              <a:t>A set of </a:t>
            </a:r>
            <a:r>
              <a:rPr lang="en-US" sz="1200" b="1" dirty="0"/>
              <a:t>exercises</a:t>
            </a:r>
            <a:r>
              <a:rPr lang="en-US" sz="1200" dirty="0"/>
              <a:t> and some </a:t>
            </a:r>
            <a:r>
              <a:rPr lang="en-US" sz="1200" b="1" dirty="0"/>
              <a:t>useful links </a:t>
            </a:r>
            <a:r>
              <a:rPr lang="en-US" sz="1200" dirty="0"/>
              <a:t>will be sent to </a:t>
            </a:r>
            <a:r>
              <a:rPr lang="en-US" sz="1200" b="1" dirty="0"/>
              <a:t>all participants</a:t>
            </a:r>
            <a:r>
              <a:rPr lang="en-US" sz="1200" dirty="0"/>
              <a:t> on the second half of the session. </a:t>
            </a:r>
          </a:p>
          <a:p>
            <a:endParaRPr lang="en-US" sz="1200" dirty="0"/>
          </a:p>
          <a:p>
            <a:r>
              <a:rPr lang="en-US" sz="1200" dirty="0"/>
              <a:t>If there is any time left, you can start working on the problem set.</a:t>
            </a:r>
          </a:p>
          <a:p>
            <a:endParaRPr lang="en-US" sz="1200" dirty="0"/>
          </a:p>
          <a:p>
            <a:r>
              <a:rPr lang="en-US" sz="1200" dirty="0"/>
              <a:t>We will spend the entire session on </a:t>
            </a:r>
            <a:r>
              <a:rPr lang="en-US" sz="1200" b="1" dirty="0"/>
              <a:t>Wednesday </a:t>
            </a:r>
            <a:r>
              <a:rPr lang="en-US" sz="1200" dirty="0"/>
              <a:t>answering questions about the exercises (and PRISMS-PF usage in general)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E38DD-CC48-764A-AA92-7F4122B864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6796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53</a:t>
            </a:fld>
            <a:endParaRPr lang="en-US"/>
          </a:p>
        </p:txBody>
      </p:sp>
    </p:spTree>
    <p:extLst>
      <p:ext uri="{BB962C8B-B14F-4D97-AF65-F5344CB8AC3E}">
        <p14:creationId xmlns:p14="http://schemas.microsoft.com/office/powerpoint/2010/main" val="33199912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I conclude this presentation. </a:t>
            </a:r>
          </a:p>
          <a:p>
            <a:endParaRPr lang="en-US" dirty="0"/>
          </a:p>
          <a:p>
            <a:r>
              <a:rPr lang="en-US" dirty="0"/>
              <a:t>Here are some links and contact information that may be helpful if you are interested in PRISMS-PF, either as a user or as a developer. </a:t>
            </a:r>
          </a:p>
          <a:p>
            <a:endParaRPr lang="en-US" dirty="0"/>
          </a:p>
          <a:p>
            <a:r>
              <a:rPr lang="en-US" dirty="0"/>
              <a:t>Thank you for your attention!</a:t>
            </a:r>
          </a:p>
        </p:txBody>
      </p:sp>
      <p:sp>
        <p:nvSpPr>
          <p:cNvPr id="4" name="Slide Number Placeholder 3"/>
          <p:cNvSpPr>
            <a:spLocks noGrp="1"/>
          </p:cNvSpPr>
          <p:nvPr>
            <p:ph type="sldNum" sz="quarter" idx="5"/>
          </p:nvPr>
        </p:nvSpPr>
        <p:spPr/>
        <p:txBody>
          <a:bodyPr/>
          <a:lstStyle/>
          <a:p>
            <a:fld id="{429CA300-3C6B-014E-8C07-A759A133D603}" type="slidenum">
              <a:rPr lang="en-US" smtClean="0"/>
              <a:pPr/>
              <a:t>54</a:t>
            </a:fld>
            <a:endParaRPr lang="en-US"/>
          </a:p>
        </p:txBody>
      </p:sp>
    </p:spTree>
    <p:extLst>
      <p:ext uri="{BB962C8B-B14F-4D97-AF65-F5344CB8AC3E}">
        <p14:creationId xmlns:p14="http://schemas.microsoft.com/office/powerpoint/2010/main" val="4050449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Introductions to the Phase Field Method (~30 mins)</a:t>
            </a:r>
          </a:p>
          <a:p>
            <a:endParaRPr lang="en-US" sz="1200" dirty="0"/>
          </a:p>
          <a:p>
            <a:r>
              <a:rPr lang="en-US" sz="1200" dirty="0"/>
              <a:t>Introduction to PRISMS-PF (~30 mins)</a:t>
            </a:r>
          </a:p>
          <a:p>
            <a:endParaRPr lang="en-US" sz="1200" dirty="0"/>
          </a:p>
          <a:p>
            <a:r>
              <a:rPr lang="en-US" sz="1200" dirty="0"/>
              <a:t>Q&amp;A Period (~10 mins)</a:t>
            </a:r>
          </a:p>
          <a:p>
            <a:endParaRPr lang="en-US" sz="1200" dirty="0"/>
          </a:p>
          <a:p>
            <a:r>
              <a:rPr lang="en-US" sz="1200" dirty="0"/>
              <a:t>Interactive demo session (50 mins)</a:t>
            </a:r>
          </a:p>
          <a:p>
            <a:endParaRPr lang="en-US" sz="1200" dirty="0"/>
          </a:p>
          <a:p>
            <a:r>
              <a:rPr lang="en-US" sz="1200" dirty="0"/>
              <a:t>A set of </a:t>
            </a:r>
            <a:r>
              <a:rPr lang="en-US" sz="1200" b="1" dirty="0"/>
              <a:t>exercises</a:t>
            </a:r>
            <a:r>
              <a:rPr lang="en-US" sz="1200" dirty="0"/>
              <a:t> and some </a:t>
            </a:r>
            <a:r>
              <a:rPr lang="en-US" sz="1200" b="1" dirty="0"/>
              <a:t>useful links </a:t>
            </a:r>
            <a:r>
              <a:rPr lang="en-US" sz="1200" dirty="0"/>
              <a:t>will be sent to </a:t>
            </a:r>
            <a:r>
              <a:rPr lang="en-US" sz="1200" b="1" dirty="0"/>
              <a:t>all participants</a:t>
            </a:r>
            <a:r>
              <a:rPr lang="en-US" sz="1200" dirty="0"/>
              <a:t> on the second half of the session. </a:t>
            </a:r>
          </a:p>
          <a:p>
            <a:endParaRPr lang="en-US" sz="1200" dirty="0"/>
          </a:p>
          <a:p>
            <a:r>
              <a:rPr lang="en-US" sz="1200" dirty="0"/>
              <a:t>If there is any time left, you can start working on the problem set.</a:t>
            </a:r>
          </a:p>
          <a:p>
            <a:endParaRPr lang="en-US" sz="1200" dirty="0"/>
          </a:p>
          <a:p>
            <a:r>
              <a:rPr lang="en-US" sz="1200" dirty="0"/>
              <a:t>We will spend the entire session on </a:t>
            </a:r>
            <a:r>
              <a:rPr lang="en-US" sz="1200" b="1" dirty="0"/>
              <a:t>Wednesday </a:t>
            </a:r>
            <a:r>
              <a:rPr lang="en-US" sz="1200" dirty="0"/>
              <a:t>answering questions about the exercises (and PRISMS-PF usage in general)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E38DD-CC48-764A-AA92-7F4122B864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335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800" dirty="0">
                <a:latin typeface="Arial" charset="0"/>
                <a:ea typeface="ＭＳ Ｐゴシック" charset="0"/>
                <a:cs typeface="ＭＳ Ｐゴシック" charset="0"/>
              </a:rPr>
              <a:t>So, before we go into the phase field model, let’s take a step back to look at where this model fits within the paradigm or materials science.</a:t>
            </a:r>
          </a:p>
          <a:p>
            <a:pPr eaLnBrk="1" hangingPunct="1"/>
            <a:endParaRPr lang="en-US" sz="1800" dirty="0">
              <a:latin typeface="Arial" charset="0"/>
              <a:ea typeface="ＭＳ Ｐゴシック" charset="0"/>
              <a:cs typeface="ＭＳ Ｐゴシック" charset="0"/>
            </a:endParaRPr>
          </a:p>
          <a:p>
            <a:pPr eaLnBrk="1" hangingPunct="1"/>
            <a:r>
              <a:rPr lang="en-US" sz="1800" dirty="0">
                <a:latin typeface="Arial" charset="0"/>
                <a:ea typeface="ＭＳ Ｐゴシック" charset="0"/>
                <a:cs typeface="ＭＳ Ｐゴシック" charset="0"/>
              </a:rPr>
              <a:t>The goal of materials science and engineering is to improve existing materials or develop novel materials performance by understanding the relationship between processing, structure, properties and performance.  </a:t>
            </a:r>
          </a:p>
          <a:p>
            <a:pPr eaLnBrk="1" hangingPunct="1"/>
            <a:endParaRPr lang="en-US" sz="1800" dirty="0">
              <a:latin typeface="Arial" charset="0"/>
              <a:ea typeface="ＭＳ Ｐゴシック" charset="0"/>
              <a:cs typeface="ＭＳ Ｐゴシック" charset="0"/>
            </a:endParaRPr>
          </a:p>
          <a:p>
            <a:pPr eaLnBrk="1" hangingPunct="1"/>
            <a:r>
              <a:rPr lang="en-US" sz="1800" dirty="0">
                <a:latin typeface="Arial" charset="0"/>
                <a:ea typeface="ＭＳ Ｐゴシック" charset="0"/>
                <a:cs typeface="ＭＳ Ｐゴシック" charset="0"/>
              </a:rPr>
              <a:t>Processing alters the atomic structures and microstructures of materials. </a:t>
            </a:r>
          </a:p>
          <a:p>
            <a:pPr eaLnBrk="1" hangingPunct="1"/>
            <a:endParaRPr lang="en-US" sz="1800" dirty="0">
              <a:latin typeface="Arial" charset="0"/>
              <a:ea typeface="ＭＳ Ｐゴシック" charset="0"/>
              <a:cs typeface="ＭＳ Ｐゴシック" charset="0"/>
            </a:endParaRPr>
          </a:p>
          <a:p>
            <a:pPr eaLnBrk="1" hangingPunct="1"/>
            <a:r>
              <a:rPr lang="en-US" sz="1800" dirty="0">
                <a:latin typeface="Arial" charset="0"/>
                <a:ea typeface="ＭＳ Ｐゴシック" charset="0"/>
                <a:cs typeface="ＭＳ Ｐゴシック" charset="0"/>
              </a:rPr>
              <a:t>And then structure determines the properties of these materials.  Some properties are desirable and improve the performance of materials and others are not. </a:t>
            </a:r>
          </a:p>
          <a:p>
            <a:pPr eaLnBrk="1" hangingPunct="1"/>
            <a:endParaRPr lang="en-US" sz="1800" dirty="0">
              <a:latin typeface="Arial" charset="0"/>
              <a:ea typeface="ＭＳ Ｐゴシック" charset="0"/>
              <a:cs typeface="ＭＳ Ｐゴシック" charset="0"/>
            </a:endParaRPr>
          </a:p>
          <a:p>
            <a:pPr eaLnBrk="1" hangingPunct="1"/>
            <a:r>
              <a:rPr lang="en-US" sz="1800" dirty="0">
                <a:latin typeface="Arial" charset="0"/>
                <a:ea typeface="ＭＳ Ｐゴシック" charset="0"/>
                <a:cs typeface="ＭＳ Ｐゴシック" charset="0"/>
              </a:rPr>
              <a:t>For example, here is the microstructure of an alloy used in the turbine blade of an airplane. As you can imagine this material is subject to continuous high stress at very high temperatures. So, it needs to be creep resistant in order to withstand this conditions. And it turns out having these squared shape particles that you see in there (which are precipitates) is what make this material resistant to deformation. </a:t>
            </a:r>
          </a:p>
          <a:p>
            <a:pPr eaLnBrk="1" hangingPunct="1"/>
            <a:endParaRPr lang="en-US" sz="1800" dirty="0">
              <a:latin typeface="Arial" charset="0"/>
              <a:ea typeface="ＭＳ Ｐゴシック" charset="0"/>
              <a:cs typeface="ＭＳ Ｐゴシック" charset="0"/>
            </a:endParaRPr>
          </a:p>
          <a:p>
            <a:pPr eaLnBrk="1" hangingPunct="1"/>
            <a:r>
              <a:rPr lang="en-US" sz="1800" dirty="0">
                <a:latin typeface="Arial" charset="0"/>
                <a:ea typeface="ＭＳ Ｐゴシック" charset="0"/>
                <a:cs typeface="ＭＳ Ｐゴシック" charset="0"/>
              </a:rPr>
              <a:t>So we need to to be able to design a process that gives you this microstructure, and in order to do that we need to understand the underlying mechanisms involved in the formation of this array of precipitates. </a:t>
            </a:r>
          </a:p>
          <a:p>
            <a:pPr eaLnBrk="1" hangingPunct="1"/>
            <a:endParaRPr lang="en-US" sz="1800" dirty="0">
              <a:latin typeface="Arial" charset="0"/>
              <a:ea typeface="ＭＳ Ｐゴシック" charset="0"/>
              <a:cs typeface="ＭＳ Ｐゴシック" charset="0"/>
            </a:endParaRPr>
          </a:p>
          <a:p>
            <a:pPr eaLnBrk="1" hangingPunct="1"/>
            <a:r>
              <a:rPr lang="en-US" sz="1800" dirty="0">
                <a:latin typeface="Arial" charset="0"/>
                <a:ea typeface="ＭＳ Ｐゴシック" charset="0"/>
                <a:cs typeface="ＭＳ Ｐゴシック" charset="0"/>
              </a:rPr>
              <a:t>…And that is where phase field models come in.</a:t>
            </a:r>
          </a:p>
          <a:p>
            <a:pPr eaLnBrk="1" hangingPunct="1"/>
            <a:endParaRPr lang="en-US" sz="1800" dirty="0">
              <a:latin typeface="Arial" charset="0"/>
              <a:ea typeface="ＭＳ Ｐゴシック" charset="0"/>
              <a:cs typeface="ＭＳ Ｐゴシック" charset="0"/>
            </a:endParaRPr>
          </a:p>
          <a:p>
            <a:pPr eaLnBrk="1" hangingPunct="1"/>
            <a:r>
              <a:rPr lang="en-US" sz="1800" dirty="0">
                <a:latin typeface="Arial" charset="0"/>
                <a:ea typeface="ＭＳ Ｐゴシック" charset="0"/>
                <a:cs typeface="ＭＳ Ｐゴシック" charset="0"/>
              </a:rPr>
              <a:t>(Precipitates are Ni_3Al in a Ni-Al matrix. The arrangement of this precipitates prevents creep.)</a:t>
            </a:r>
          </a:p>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8</a:t>
            </a:fld>
            <a:endParaRPr lang="en-US"/>
          </a:p>
        </p:txBody>
      </p:sp>
    </p:spTree>
    <p:extLst>
      <p:ext uri="{BB962C8B-B14F-4D97-AF65-F5344CB8AC3E}">
        <p14:creationId xmlns:p14="http://schemas.microsoft.com/office/powerpoint/2010/main" val="1305252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charset="0"/>
                <a:ea typeface="ＭＳ Ｐゴシック" charset="0"/>
                <a:cs typeface="ＭＳ Ｐゴシック" charset="0"/>
              </a:rPr>
              <a:t>In essence, phase field modeling is a method to simulate microstructure evolution, and in particular the evolution of interfaces and compositions of different constituents of a material.</a:t>
            </a:r>
          </a:p>
          <a:p>
            <a:endParaRPr lang="en-US" sz="1200" dirty="0">
              <a:latin typeface="Arial" charset="0"/>
              <a:ea typeface="ＭＳ Ｐゴシック" charset="0"/>
              <a:cs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charset="0"/>
                <a:ea typeface="ＭＳ Ｐゴシック" charset="0"/>
                <a:cs typeface="ＭＳ Ｐゴシック" charset="0"/>
              </a:rPr>
              <a:t>These simulations help us to understand the underlying mechanisms that give rise to different microstructures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charset="0"/>
                <a:ea typeface="ＭＳ Ｐゴシック" charset="0"/>
                <a:cs typeface="ＭＳ Ｐゴシック" charset="0"/>
              </a:rPr>
              <a:t>And being able to predict microstructure evolution is a powerful tool in the design processes that will give us a set of desired properties and performance</a:t>
            </a:r>
          </a:p>
          <a:p>
            <a:endParaRPr lang="en-US" dirty="0"/>
          </a:p>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9</a:t>
            </a:fld>
            <a:endParaRPr lang="en-US"/>
          </a:p>
        </p:txBody>
      </p:sp>
    </p:spTree>
    <p:extLst>
      <p:ext uri="{BB962C8B-B14F-4D97-AF65-F5344CB8AC3E}">
        <p14:creationId xmlns:p14="http://schemas.microsoft.com/office/powerpoint/2010/main" val="249868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charset="0"/>
                <a:ea typeface="ＭＳ Ｐゴシック" charset="0"/>
                <a:cs typeface="ＭＳ Ｐゴシック" charset="0"/>
              </a:rPr>
              <a:t>So let me give you some examples of phase field applications. These are all simulations performed with PRISMS-PF </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Let’s start with grain growth, which is a process that occurs typically in a solid metal or alloy, and it is driven by a reduction of internal energy which is achieved by decreasing the total area of grain boundaries (those dark regions). </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[play movie]</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So, each of the grains are single crystals </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And the grain boundaries separate crystals of different orientations. This is a very commonly observed phenomenon.</a:t>
            </a: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10</a:t>
            </a:fld>
            <a:endParaRPr lang="en-US"/>
          </a:p>
        </p:txBody>
      </p:sp>
    </p:spTree>
    <p:extLst>
      <p:ext uri="{BB962C8B-B14F-4D97-AF65-F5344CB8AC3E}">
        <p14:creationId xmlns:p14="http://schemas.microsoft.com/office/powerpoint/2010/main" val="2263305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7EABCD-D334-0C4A-BE43-0741B4A3DC83}" type="datetimeFigureOut">
              <a:rPr lang="en-US" smtClean="0"/>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96EA89-E90D-D446-BF26-1C6D2232D05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7EABCD-D334-0C4A-BE43-0741B4A3DC83}" type="datetimeFigureOut">
              <a:rPr lang="en-US" smtClean="0"/>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96EA89-E90D-D446-BF26-1C6D2232D05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7EABCD-D334-0C4A-BE43-0741B4A3DC83}" type="datetimeFigureOut">
              <a:rPr lang="en-US" smtClean="0"/>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96EA89-E90D-D446-BF26-1C6D2232D054}"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2"/>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6976" indent="0" algn="ctr">
              <a:buNone/>
              <a:defRPr>
                <a:solidFill>
                  <a:schemeClr val="tx1">
                    <a:tint val="75000"/>
                  </a:schemeClr>
                </a:solidFill>
              </a:defRPr>
            </a:lvl2pPr>
            <a:lvl3pPr marL="913952" indent="0" algn="ctr">
              <a:buNone/>
              <a:defRPr>
                <a:solidFill>
                  <a:schemeClr val="tx1">
                    <a:tint val="75000"/>
                  </a:schemeClr>
                </a:solidFill>
              </a:defRPr>
            </a:lvl3pPr>
            <a:lvl4pPr marL="1370926" indent="0" algn="ctr">
              <a:buNone/>
              <a:defRPr>
                <a:solidFill>
                  <a:schemeClr val="tx1">
                    <a:tint val="75000"/>
                  </a:schemeClr>
                </a:solidFill>
              </a:defRPr>
            </a:lvl4pPr>
            <a:lvl5pPr marL="1827899" indent="0" algn="ctr">
              <a:buNone/>
              <a:defRPr>
                <a:solidFill>
                  <a:schemeClr val="tx1">
                    <a:tint val="75000"/>
                  </a:schemeClr>
                </a:solidFill>
              </a:defRPr>
            </a:lvl5pPr>
            <a:lvl6pPr marL="2284874" indent="0" algn="ctr">
              <a:buNone/>
              <a:defRPr>
                <a:solidFill>
                  <a:schemeClr val="tx1">
                    <a:tint val="75000"/>
                  </a:schemeClr>
                </a:solidFill>
              </a:defRPr>
            </a:lvl6pPr>
            <a:lvl7pPr marL="2741851" indent="0" algn="ctr">
              <a:buNone/>
              <a:defRPr>
                <a:solidFill>
                  <a:schemeClr val="tx1">
                    <a:tint val="75000"/>
                  </a:schemeClr>
                </a:solidFill>
              </a:defRPr>
            </a:lvl7pPr>
            <a:lvl8pPr marL="3198825" indent="0" algn="ctr">
              <a:buNone/>
              <a:defRPr>
                <a:solidFill>
                  <a:schemeClr val="tx1">
                    <a:tint val="75000"/>
                  </a:schemeClr>
                </a:solidFill>
              </a:defRPr>
            </a:lvl8pPr>
            <a:lvl9pPr marL="365580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7"/>
            <a:ext cx="2133600" cy="365125"/>
          </a:xfrm>
          <a:prstGeom prst="rect">
            <a:avLst/>
          </a:prstGeom>
        </p:spPr>
        <p:txBody>
          <a:bodyPr/>
          <a:lstStyle/>
          <a:p>
            <a:fld id="{D2C2A55D-21D0-9D4A-84B5-C3E766FB05B0}" type="datetimeFigureOut">
              <a:rPr lang="en-US" smtClean="0">
                <a:solidFill>
                  <a:prstClr val="black">
                    <a:tint val="75000"/>
                  </a:prstClr>
                </a:solidFill>
                <a:latin typeface="Calibri"/>
              </a:rPr>
              <a:pPr/>
              <a:t>10/5/21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a:xfrm>
            <a:off x="3124200" y="6356357"/>
            <a:ext cx="2895600" cy="365125"/>
          </a:xfrm>
          <a:prstGeom prst="rect">
            <a:avLst/>
          </a:prstGeom>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a:xfrm>
            <a:off x="6553200" y="6356357"/>
            <a:ext cx="2133600" cy="365125"/>
          </a:xfrm>
          <a:prstGeom prst="rect">
            <a:avLst/>
          </a:prstGeom>
        </p:spPr>
        <p:txBody>
          <a:bodyPr/>
          <a:lstStyle/>
          <a:p>
            <a:fld id="{62BAD399-64D0-C340-A079-0AAD17D82395}"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
        <p:nvSpPr>
          <p:cNvPr id="7" name="Footer Placeholder 3"/>
          <p:cNvSpPr txBox="1">
            <a:spLocks/>
          </p:cNvSpPr>
          <p:nvPr userDrawn="1"/>
        </p:nvSpPr>
        <p:spPr>
          <a:xfrm>
            <a:off x="3391781" y="6236114"/>
            <a:ext cx="4419600" cy="58473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solidFill>
                  <a:srgbClr val="1F497D"/>
                </a:solidFill>
                <a:latin typeface="Times New Roman"/>
                <a:cs typeface="Times New Roman"/>
              </a:rPr>
              <a:t>Center for  </a:t>
            </a:r>
            <a:r>
              <a:rPr lang="en-US" sz="1600" b="1" dirty="0" err="1">
                <a:solidFill>
                  <a:srgbClr val="1F497D"/>
                </a:solidFill>
                <a:latin typeface="Times New Roman"/>
                <a:cs typeface="Times New Roman"/>
              </a:rPr>
              <a:t>PRedictive</a:t>
            </a:r>
            <a:r>
              <a:rPr lang="en-US" sz="1600" b="1" dirty="0">
                <a:solidFill>
                  <a:srgbClr val="1F497D"/>
                </a:solidFill>
                <a:latin typeface="Times New Roman"/>
                <a:cs typeface="Times New Roman"/>
              </a:rPr>
              <a:t> Integrated </a:t>
            </a:r>
          </a:p>
          <a:p>
            <a:pPr algn="ctr"/>
            <a:r>
              <a:rPr lang="en-US" sz="1600" b="1" dirty="0">
                <a:solidFill>
                  <a:srgbClr val="1F497D"/>
                </a:solidFill>
                <a:latin typeface="Times New Roman"/>
                <a:cs typeface="Times New Roman"/>
              </a:rPr>
              <a:t>Structural Materials Science</a:t>
            </a:r>
          </a:p>
        </p:txBody>
      </p:sp>
    </p:spTree>
    <p:extLst>
      <p:ext uri="{BB962C8B-B14F-4D97-AF65-F5344CB8AC3E}">
        <p14:creationId xmlns:p14="http://schemas.microsoft.com/office/powerpoint/2010/main" val="3084390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31754"/>
            <a:ext cx="8229600" cy="1143000"/>
          </a:xfrm>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7"/>
            <a:ext cx="2133600" cy="365125"/>
          </a:xfrm>
          <a:prstGeom prst="rect">
            <a:avLst/>
          </a:prstGeom>
        </p:spPr>
        <p:txBody>
          <a:bodyPr/>
          <a:lstStyle/>
          <a:p>
            <a:fld id="{D2C2A55D-21D0-9D4A-84B5-C3E766FB05B0}" type="datetimeFigureOut">
              <a:rPr lang="en-US" smtClean="0">
                <a:solidFill>
                  <a:prstClr val="black">
                    <a:tint val="75000"/>
                  </a:prstClr>
                </a:solidFill>
                <a:latin typeface="Calibri"/>
              </a:rPr>
              <a:pPr/>
              <a:t>10/5/21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a:xfrm>
            <a:off x="3124200" y="6356357"/>
            <a:ext cx="2895600" cy="365125"/>
          </a:xfrm>
          <a:prstGeom prst="rect">
            <a:avLst/>
          </a:prstGeom>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a:xfrm>
            <a:off x="8539315" y="5790337"/>
            <a:ext cx="501439" cy="365125"/>
          </a:xfrm>
          <a:prstGeom prst="rect">
            <a:avLst/>
          </a:prstGeom>
        </p:spPr>
        <p:txBody>
          <a:bodyPr/>
          <a:lstStyle/>
          <a:p>
            <a:fld id="{62BAD399-64D0-C340-A079-0AAD17D8239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7" name="Footer Placeholder 3"/>
          <p:cNvSpPr txBox="1">
            <a:spLocks/>
          </p:cNvSpPr>
          <p:nvPr userDrawn="1"/>
        </p:nvSpPr>
        <p:spPr>
          <a:xfrm>
            <a:off x="3391781" y="6236114"/>
            <a:ext cx="4419600" cy="58473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a:solidFill>
                  <a:srgbClr val="1F497D"/>
                </a:solidFill>
                <a:latin typeface="Times New Roman"/>
                <a:cs typeface="Times New Roman"/>
              </a:rPr>
              <a:t>Center for  PRedictive Integrated </a:t>
            </a:r>
          </a:p>
          <a:p>
            <a:pPr algn="ctr"/>
            <a:r>
              <a:rPr lang="en-US" sz="1600" b="1">
                <a:solidFill>
                  <a:srgbClr val="1F497D"/>
                </a:solidFill>
                <a:latin typeface="Times New Roman"/>
                <a:cs typeface="Times New Roman"/>
              </a:rPr>
              <a:t>Structural Materials Science</a:t>
            </a:r>
            <a:endParaRPr lang="en-US" sz="1600" b="1" dirty="0">
              <a:solidFill>
                <a:srgbClr val="1F497D"/>
              </a:solidFill>
              <a:latin typeface="Times New Roman"/>
              <a:cs typeface="Times New Roman"/>
            </a:endParaRPr>
          </a:p>
        </p:txBody>
      </p:sp>
    </p:spTree>
    <p:extLst>
      <p:ext uri="{BB962C8B-B14F-4D97-AF65-F5344CB8AC3E}">
        <p14:creationId xmlns:p14="http://schemas.microsoft.com/office/powerpoint/2010/main" val="3051610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solidFill>
                  <a:schemeClr val="tx1">
                    <a:tint val="75000"/>
                  </a:schemeClr>
                </a:solidFill>
              </a:defRPr>
            </a:lvl1pPr>
            <a:lvl2pPr marL="456976" indent="0">
              <a:buNone/>
              <a:defRPr sz="1800">
                <a:solidFill>
                  <a:schemeClr val="tx1">
                    <a:tint val="75000"/>
                  </a:schemeClr>
                </a:solidFill>
              </a:defRPr>
            </a:lvl2pPr>
            <a:lvl3pPr marL="913952" indent="0">
              <a:buNone/>
              <a:defRPr sz="1600">
                <a:solidFill>
                  <a:schemeClr val="tx1">
                    <a:tint val="75000"/>
                  </a:schemeClr>
                </a:solidFill>
              </a:defRPr>
            </a:lvl3pPr>
            <a:lvl4pPr marL="1370926" indent="0">
              <a:buNone/>
              <a:defRPr sz="1400">
                <a:solidFill>
                  <a:schemeClr val="tx1">
                    <a:tint val="75000"/>
                  </a:schemeClr>
                </a:solidFill>
              </a:defRPr>
            </a:lvl4pPr>
            <a:lvl5pPr marL="1827899" indent="0">
              <a:buNone/>
              <a:defRPr sz="1400">
                <a:solidFill>
                  <a:schemeClr val="tx1">
                    <a:tint val="75000"/>
                  </a:schemeClr>
                </a:solidFill>
              </a:defRPr>
            </a:lvl5pPr>
            <a:lvl6pPr marL="2284874" indent="0">
              <a:buNone/>
              <a:defRPr sz="1400">
                <a:solidFill>
                  <a:schemeClr val="tx1">
                    <a:tint val="75000"/>
                  </a:schemeClr>
                </a:solidFill>
              </a:defRPr>
            </a:lvl6pPr>
            <a:lvl7pPr marL="2741851" indent="0">
              <a:buNone/>
              <a:defRPr sz="1400">
                <a:solidFill>
                  <a:schemeClr val="tx1">
                    <a:tint val="75000"/>
                  </a:schemeClr>
                </a:solidFill>
              </a:defRPr>
            </a:lvl7pPr>
            <a:lvl8pPr marL="3198825" indent="0">
              <a:buNone/>
              <a:defRPr sz="1400">
                <a:solidFill>
                  <a:schemeClr val="tx1">
                    <a:tint val="75000"/>
                  </a:schemeClr>
                </a:solidFill>
              </a:defRPr>
            </a:lvl8pPr>
            <a:lvl9pPr marL="365580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7"/>
            <a:ext cx="2133600" cy="365125"/>
          </a:xfrm>
          <a:prstGeom prst="rect">
            <a:avLst/>
          </a:prstGeom>
        </p:spPr>
        <p:txBody>
          <a:bodyPr/>
          <a:lstStyle/>
          <a:p>
            <a:fld id="{D2C2A55D-21D0-9D4A-84B5-C3E766FB05B0}" type="datetimeFigureOut">
              <a:rPr lang="en-US" smtClean="0">
                <a:solidFill>
                  <a:prstClr val="black">
                    <a:tint val="75000"/>
                  </a:prstClr>
                </a:solidFill>
                <a:latin typeface="Calibri"/>
              </a:rPr>
              <a:pPr/>
              <a:t>10/5/21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a:xfrm>
            <a:off x="3124200" y="6356357"/>
            <a:ext cx="2895600" cy="365125"/>
          </a:xfrm>
          <a:prstGeom prst="rect">
            <a:avLst/>
          </a:prstGeom>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a:xfrm>
            <a:off x="6553200" y="6356357"/>
            <a:ext cx="2133600" cy="365125"/>
          </a:xfrm>
          <a:prstGeom prst="rect">
            <a:avLst/>
          </a:prstGeom>
        </p:spPr>
        <p:txBody>
          <a:bodyPr/>
          <a:lstStyle/>
          <a:p>
            <a:fld id="{62BAD399-64D0-C340-A079-0AAD17D8239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7" name="Footer Placeholder 3"/>
          <p:cNvSpPr txBox="1">
            <a:spLocks/>
          </p:cNvSpPr>
          <p:nvPr userDrawn="1"/>
        </p:nvSpPr>
        <p:spPr>
          <a:xfrm>
            <a:off x="3391781" y="6236114"/>
            <a:ext cx="4419600" cy="58473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a:solidFill>
                  <a:srgbClr val="1F497D"/>
                </a:solidFill>
                <a:latin typeface="Times New Roman"/>
                <a:cs typeface="Times New Roman"/>
              </a:rPr>
              <a:t>Center for  PRedictive Integrated </a:t>
            </a:r>
          </a:p>
          <a:p>
            <a:pPr algn="ctr"/>
            <a:r>
              <a:rPr lang="en-US" sz="1600" b="1">
                <a:solidFill>
                  <a:srgbClr val="1F497D"/>
                </a:solidFill>
                <a:latin typeface="Times New Roman"/>
                <a:cs typeface="Times New Roman"/>
              </a:rPr>
              <a:t>Structural Materials Science</a:t>
            </a:r>
            <a:endParaRPr lang="en-US" sz="1600" b="1" dirty="0">
              <a:solidFill>
                <a:srgbClr val="1F497D"/>
              </a:solidFill>
              <a:latin typeface="Times New Roman"/>
              <a:cs typeface="Times New Roman"/>
            </a:endParaRPr>
          </a:p>
        </p:txBody>
      </p:sp>
    </p:spTree>
    <p:extLst>
      <p:ext uri="{BB962C8B-B14F-4D97-AF65-F5344CB8AC3E}">
        <p14:creationId xmlns:p14="http://schemas.microsoft.com/office/powerpoint/2010/main" val="14479245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7"/>
            <a:ext cx="2133600" cy="365125"/>
          </a:xfrm>
          <a:prstGeom prst="rect">
            <a:avLst/>
          </a:prstGeom>
        </p:spPr>
        <p:txBody>
          <a:bodyPr/>
          <a:lstStyle/>
          <a:p>
            <a:fld id="{D2C2A55D-21D0-9D4A-84B5-C3E766FB05B0}" type="datetimeFigureOut">
              <a:rPr lang="en-US" smtClean="0">
                <a:solidFill>
                  <a:prstClr val="black">
                    <a:tint val="75000"/>
                  </a:prstClr>
                </a:solidFill>
                <a:latin typeface="Calibri"/>
              </a:rPr>
              <a:pPr/>
              <a:t>10/5/21</a:t>
            </a:fld>
            <a:endParaRPr lang="en-US">
              <a:solidFill>
                <a:prstClr val="black">
                  <a:tint val="75000"/>
                </a:prstClr>
              </a:solidFill>
              <a:latin typeface="Calibri"/>
            </a:endParaRPr>
          </a:p>
        </p:txBody>
      </p:sp>
      <p:sp>
        <p:nvSpPr>
          <p:cNvPr id="6" name="Footer Placeholder 5"/>
          <p:cNvSpPr>
            <a:spLocks noGrp="1"/>
          </p:cNvSpPr>
          <p:nvPr>
            <p:ph type="ftr" sz="quarter" idx="11"/>
          </p:nvPr>
        </p:nvSpPr>
        <p:spPr>
          <a:xfrm>
            <a:off x="3124200" y="6356357"/>
            <a:ext cx="2895600" cy="365125"/>
          </a:xfrm>
          <a:prstGeom prst="rect">
            <a:avLst/>
          </a:prstGeom>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a:xfrm>
            <a:off x="6553200" y="6356357"/>
            <a:ext cx="2133600" cy="365125"/>
          </a:xfrm>
          <a:prstGeom prst="rect">
            <a:avLst/>
          </a:prstGeom>
        </p:spPr>
        <p:txBody>
          <a:bodyPr/>
          <a:lstStyle/>
          <a:p>
            <a:fld id="{62BAD399-64D0-C340-A079-0AAD17D8239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8" name="Footer Placeholder 3"/>
          <p:cNvSpPr txBox="1">
            <a:spLocks/>
          </p:cNvSpPr>
          <p:nvPr userDrawn="1"/>
        </p:nvSpPr>
        <p:spPr>
          <a:xfrm>
            <a:off x="3391781" y="6236114"/>
            <a:ext cx="4419600" cy="58473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a:solidFill>
                  <a:srgbClr val="1F497D"/>
                </a:solidFill>
                <a:latin typeface="Times New Roman"/>
                <a:cs typeface="Times New Roman"/>
              </a:rPr>
              <a:t>Center for  PRedictive Integrated </a:t>
            </a:r>
          </a:p>
          <a:p>
            <a:pPr algn="ctr"/>
            <a:r>
              <a:rPr lang="en-US" sz="1600" b="1">
                <a:solidFill>
                  <a:srgbClr val="1F497D"/>
                </a:solidFill>
                <a:latin typeface="Times New Roman"/>
                <a:cs typeface="Times New Roman"/>
              </a:rPr>
              <a:t>Structural Materials Science</a:t>
            </a:r>
            <a:endParaRPr lang="en-US" sz="1600" b="1" dirty="0">
              <a:solidFill>
                <a:srgbClr val="1F497D"/>
              </a:solidFill>
              <a:latin typeface="Times New Roman"/>
              <a:cs typeface="Times New Roman"/>
            </a:endParaRPr>
          </a:p>
        </p:txBody>
      </p:sp>
    </p:spTree>
    <p:extLst>
      <p:ext uri="{BB962C8B-B14F-4D97-AF65-F5344CB8AC3E}">
        <p14:creationId xmlns:p14="http://schemas.microsoft.com/office/powerpoint/2010/main" val="1507087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7"/>
            <a:ext cx="4040188" cy="639762"/>
          </a:xfrm>
        </p:spPr>
        <p:txBody>
          <a:bodyPr anchor="b"/>
          <a:lstStyle>
            <a:lvl1pPr marL="0" indent="0">
              <a:buNone/>
              <a:defRPr sz="2400" b="1"/>
            </a:lvl1pPr>
            <a:lvl2pPr marL="456976" indent="0">
              <a:buNone/>
              <a:defRPr sz="2000" b="1"/>
            </a:lvl2pPr>
            <a:lvl3pPr marL="913952" indent="0">
              <a:buNone/>
              <a:defRPr sz="1800" b="1"/>
            </a:lvl3pPr>
            <a:lvl4pPr marL="1370926" indent="0">
              <a:buNone/>
              <a:defRPr sz="1600" b="1"/>
            </a:lvl4pPr>
            <a:lvl5pPr marL="1827899" indent="0">
              <a:buNone/>
              <a:defRPr sz="1600" b="1"/>
            </a:lvl5pPr>
            <a:lvl6pPr marL="2284874" indent="0">
              <a:buNone/>
              <a:defRPr sz="1600" b="1"/>
            </a:lvl6pPr>
            <a:lvl7pPr marL="2741851" indent="0">
              <a:buNone/>
              <a:defRPr sz="1600" b="1"/>
            </a:lvl7pPr>
            <a:lvl8pPr marL="3198825" indent="0">
              <a:buNone/>
              <a:defRPr sz="1600" b="1"/>
            </a:lvl8pPr>
            <a:lvl9pPr marL="3655801"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9"/>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2" y="1535117"/>
            <a:ext cx="4041775" cy="639762"/>
          </a:xfrm>
        </p:spPr>
        <p:txBody>
          <a:bodyPr anchor="b"/>
          <a:lstStyle>
            <a:lvl1pPr marL="0" indent="0">
              <a:buNone/>
              <a:defRPr sz="2400" b="1"/>
            </a:lvl1pPr>
            <a:lvl2pPr marL="456976" indent="0">
              <a:buNone/>
              <a:defRPr sz="2000" b="1"/>
            </a:lvl2pPr>
            <a:lvl3pPr marL="913952" indent="0">
              <a:buNone/>
              <a:defRPr sz="1800" b="1"/>
            </a:lvl3pPr>
            <a:lvl4pPr marL="1370926" indent="0">
              <a:buNone/>
              <a:defRPr sz="1600" b="1"/>
            </a:lvl4pPr>
            <a:lvl5pPr marL="1827899" indent="0">
              <a:buNone/>
              <a:defRPr sz="1600" b="1"/>
            </a:lvl5pPr>
            <a:lvl6pPr marL="2284874" indent="0">
              <a:buNone/>
              <a:defRPr sz="1600" b="1"/>
            </a:lvl6pPr>
            <a:lvl7pPr marL="2741851" indent="0">
              <a:buNone/>
              <a:defRPr sz="1600" b="1"/>
            </a:lvl7pPr>
            <a:lvl8pPr marL="3198825" indent="0">
              <a:buNone/>
              <a:defRPr sz="1600" b="1"/>
            </a:lvl8pPr>
            <a:lvl9pPr marL="365580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2" y="2174879"/>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7"/>
            <a:ext cx="2133600" cy="365125"/>
          </a:xfrm>
          <a:prstGeom prst="rect">
            <a:avLst/>
          </a:prstGeom>
        </p:spPr>
        <p:txBody>
          <a:bodyPr/>
          <a:lstStyle/>
          <a:p>
            <a:fld id="{D2C2A55D-21D0-9D4A-84B5-C3E766FB05B0}" type="datetimeFigureOut">
              <a:rPr lang="en-US" smtClean="0">
                <a:solidFill>
                  <a:prstClr val="black">
                    <a:tint val="75000"/>
                  </a:prstClr>
                </a:solidFill>
                <a:latin typeface="Calibri"/>
              </a:rPr>
              <a:pPr/>
              <a:t>10/5/21</a:t>
            </a:fld>
            <a:endParaRPr lang="en-US">
              <a:solidFill>
                <a:prstClr val="black">
                  <a:tint val="75000"/>
                </a:prstClr>
              </a:solidFill>
              <a:latin typeface="Calibri"/>
            </a:endParaRPr>
          </a:p>
        </p:txBody>
      </p:sp>
      <p:sp>
        <p:nvSpPr>
          <p:cNvPr id="8" name="Footer Placeholder 7"/>
          <p:cNvSpPr>
            <a:spLocks noGrp="1"/>
          </p:cNvSpPr>
          <p:nvPr>
            <p:ph type="ftr" sz="quarter" idx="11"/>
          </p:nvPr>
        </p:nvSpPr>
        <p:spPr>
          <a:xfrm>
            <a:off x="3124200" y="6356357"/>
            <a:ext cx="2895600" cy="365125"/>
          </a:xfrm>
          <a:prstGeom prst="rect">
            <a:avLst/>
          </a:prstGeom>
        </p:spPr>
        <p:txBody>
          <a:bodyPr/>
          <a:lstStyle/>
          <a:p>
            <a:endParaRPr lang="en-US" dirty="0">
              <a:solidFill>
                <a:prstClr val="black">
                  <a:tint val="75000"/>
                </a:prstClr>
              </a:solidFill>
              <a:latin typeface="Calibri"/>
            </a:endParaRPr>
          </a:p>
        </p:txBody>
      </p:sp>
      <p:sp>
        <p:nvSpPr>
          <p:cNvPr id="9" name="Slide Number Placeholder 8"/>
          <p:cNvSpPr>
            <a:spLocks noGrp="1"/>
          </p:cNvSpPr>
          <p:nvPr>
            <p:ph type="sldNum" sz="quarter" idx="12"/>
          </p:nvPr>
        </p:nvSpPr>
        <p:spPr>
          <a:xfrm>
            <a:off x="6553200" y="6356357"/>
            <a:ext cx="2133600" cy="365125"/>
          </a:xfrm>
          <a:prstGeom prst="rect">
            <a:avLst/>
          </a:prstGeom>
        </p:spPr>
        <p:txBody>
          <a:bodyPr/>
          <a:lstStyle/>
          <a:p>
            <a:fld id="{62BAD399-64D0-C340-A079-0AAD17D8239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10" name="Footer Placeholder 3"/>
          <p:cNvSpPr txBox="1">
            <a:spLocks/>
          </p:cNvSpPr>
          <p:nvPr userDrawn="1"/>
        </p:nvSpPr>
        <p:spPr>
          <a:xfrm>
            <a:off x="3391781" y="6236114"/>
            <a:ext cx="4419600" cy="58473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a:solidFill>
                  <a:srgbClr val="1F497D"/>
                </a:solidFill>
                <a:latin typeface="Times New Roman"/>
                <a:cs typeface="Times New Roman"/>
              </a:rPr>
              <a:t>Center for  PRedictive Integrated </a:t>
            </a:r>
          </a:p>
          <a:p>
            <a:pPr algn="ctr"/>
            <a:r>
              <a:rPr lang="en-US" sz="1600" b="1">
                <a:solidFill>
                  <a:srgbClr val="1F497D"/>
                </a:solidFill>
                <a:latin typeface="Times New Roman"/>
                <a:cs typeface="Times New Roman"/>
              </a:rPr>
              <a:t>Structural Materials Science</a:t>
            </a:r>
            <a:endParaRPr lang="en-US" sz="1600" b="1" dirty="0">
              <a:solidFill>
                <a:srgbClr val="1F497D"/>
              </a:solidFill>
              <a:latin typeface="Times New Roman"/>
              <a:cs typeface="Times New Roman"/>
            </a:endParaRPr>
          </a:p>
        </p:txBody>
      </p:sp>
    </p:spTree>
    <p:extLst>
      <p:ext uri="{BB962C8B-B14F-4D97-AF65-F5344CB8AC3E}">
        <p14:creationId xmlns:p14="http://schemas.microsoft.com/office/powerpoint/2010/main" val="283676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7"/>
            <a:ext cx="2133600" cy="365125"/>
          </a:xfrm>
          <a:prstGeom prst="rect">
            <a:avLst/>
          </a:prstGeom>
        </p:spPr>
        <p:txBody>
          <a:bodyPr/>
          <a:lstStyle/>
          <a:p>
            <a:fld id="{D2C2A55D-21D0-9D4A-84B5-C3E766FB05B0}" type="datetimeFigureOut">
              <a:rPr lang="en-US" smtClean="0">
                <a:solidFill>
                  <a:prstClr val="black">
                    <a:tint val="75000"/>
                  </a:prstClr>
                </a:solidFill>
                <a:latin typeface="Calibri"/>
              </a:rPr>
              <a:pPr/>
              <a:t>10/5/21</a:t>
            </a:fld>
            <a:endParaRPr lang="en-US">
              <a:solidFill>
                <a:prstClr val="black">
                  <a:tint val="75000"/>
                </a:prstClr>
              </a:solidFill>
              <a:latin typeface="Calibri"/>
            </a:endParaRPr>
          </a:p>
        </p:txBody>
      </p:sp>
      <p:sp>
        <p:nvSpPr>
          <p:cNvPr id="4" name="Footer Placeholder 3"/>
          <p:cNvSpPr>
            <a:spLocks noGrp="1"/>
          </p:cNvSpPr>
          <p:nvPr>
            <p:ph type="ftr" sz="quarter" idx="11"/>
          </p:nvPr>
        </p:nvSpPr>
        <p:spPr>
          <a:xfrm>
            <a:off x="3124200" y="6356357"/>
            <a:ext cx="2895600" cy="365125"/>
          </a:xfrm>
          <a:prstGeom prst="rect">
            <a:avLst/>
          </a:prstGeom>
        </p:spPr>
        <p:txBody>
          <a:bodyPr/>
          <a:lstStyle/>
          <a:p>
            <a:endParaRPr lang="en-US" dirty="0">
              <a:solidFill>
                <a:prstClr val="black">
                  <a:tint val="75000"/>
                </a:prstClr>
              </a:solidFill>
              <a:latin typeface="Calibri"/>
            </a:endParaRPr>
          </a:p>
        </p:txBody>
      </p:sp>
      <p:sp>
        <p:nvSpPr>
          <p:cNvPr id="5" name="Slide Number Placeholder 4"/>
          <p:cNvSpPr>
            <a:spLocks noGrp="1"/>
          </p:cNvSpPr>
          <p:nvPr>
            <p:ph type="sldNum" sz="quarter" idx="12"/>
          </p:nvPr>
        </p:nvSpPr>
        <p:spPr>
          <a:xfrm>
            <a:off x="6553200" y="6356357"/>
            <a:ext cx="2133600" cy="365125"/>
          </a:xfrm>
          <a:prstGeom prst="rect">
            <a:avLst/>
          </a:prstGeom>
        </p:spPr>
        <p:txBody>
          <a:bodyPr/>
          <a:lstStyle/>
          <a:p>
            <a:fld id="{62BAD399-64D0-C340-A079-0AAD17D8239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6" name="Footer Placeholder 3"/>
          <p:cNvSpPr txBox="1">
            <a:spLocks/>
          </p:cNvSpPr>
          <p:nvPr userDrawn="1"/>
        </p:nvSpPr>
        <p:spPr>
          <a:xfrm>
            <a:off x="3391781" y="6236114"/>
            <a:ext cx="4419600" cy="58473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a:solidFill>
                  <a:srgbClr val="1F497D"/>
                </a:solidFill>
                <a:latin typeface="Times New Roman"/>
                <a:cs typeface="Times New Roman"/>
              </a:rPr>
              <a:t>Center for  PRedictive Integrated </a:t>
            </a:r>
          </a:p>
          <a:p>
            <a:pPr algn="ctr"/>
            <a:r>
              <a:rPr lang="en-US" sz="1600" b="1">
                <a:solidFill>
                  <a:srgbClr val="1F497D"/>
                </a:solidFill>
                <a:latin typeface="Times New Roman"/>
                <a:cs typeface="Times New Roman"/>
              </a:rPr>
              <a:t>Structural Materials Science</a:t>
            </a:r>
            <a:endParaRPr lang="en-US" sz="1600" b="1" dirty="0">
              <a:solidFill>
                <a:srgbClr val="1F497D"/>
              </a:solidFill>
              <a:latin typeface="Times New Roman"/>
              <a:cs typeface="Times New Roman"/>
            </a:endParaRPr>
          </a:p>
        </p:txBody>
      </p:sp>
    </p:spTree>
    <p:extLst>
      <p:ext uri="{BB962C8B-B14F-4D97-AF65-F5344CB8AC3E}">
        <p14:creationId xmlns:p14="http://schemas.microsoft.com/office/powerpoint/2010/main" val="25899529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7"/>
            <a:ext cx="2133600" cy="365125"/>
          </a:xfrm>
          <a:prstGeom prst="rect">
            <a:avLst/>
          </a:prstGeom>
        </p:spPr>
        <p:txBody>
          <a:bodyPr/>
          <a:lstStyle/>
          <a:p>
            <a:fld id="{D2C2A55D-21D0-9D4A-84B5-C3E766FB05B0}" type="datetimeFigureOut">
              <a:rPr lang="en-US" smtClean="0">
                <a:solidFill>
                  <a:prstClr val="black">
                    <a:tint val="75000"/>
                  </a:prstClr>
                </a:solidFill>
                <a:latin typeface="Calibri"/>
              </a:rPr>
              <a:pPr/>
              <a:t>10/5/21</a:t>
            </a:fld>
            <a:endParaRPr lang="en-US">
              <a:solidFill>
                <a:prstClr val="black">
                  <a:tint val="75000"/>
                </a:prstClr>
              </a:solidFill>
              <a:latin typeface="Calibri"/>
            </a:endParaRPr>
          </a:p>
        </p:txBody>
      </p:sp>
      <p:sp>
        <p:nvSpPr>
          <p:cNvPr id="3" name="Footer Placeholder 2"/>
          <p:cNvSpPr>
            <a:spLocks noGrp="1"/>
          </p:cNvSpPr>
          <p:nvPr>
            <p:ph type="ftr" sz="quarter" idx="11"/>
          </p:nvPr>
        </p:nvSpPr>
        <p:spPr>
          <a:xfrm>
            <a:off x="3124200" y="6356357"/>
            <a:ext cx="2895600" cy="365125"/>
          </a:xfrm>
          <a:prstGeom prst="rect">
            <a:avLst/>
          </a:prstGeom>
        </p:spPr>
        <p:txBody>
          <a:bodyPr/>
          <a:lstStyle/>
          <a:p>
            <a:endParaRPr lang="en-US" dirty="0">
              <a:solidFill>
                <a:prstClr val="black">
                  <a:tint val="75000"/>
                </a:prstClr>
              </a:solidFill>
              <a:latin typeface="Calibri"/>
            </a:endParaRPr>
          </a:p>
        </p:txBody>
      </p:sp>
      <p:sp>
        <p:nvSpPr>
          <p:cNvPr id="4" name="Slide Number Placeholder 3"/>
          <p:cNvSpPr>
            <a:spLocks noGrp="1"/>
          </p:cNvSpPr>
          <p:nvPr>
            <p:ph type="sldNum" sz="quarter" idx="12"/>
          </p:nvPr>
        </p:nvSpPr>
        <p:spPr>
          <a:xfrm>
            <a:off x="6553200" y="6356357"/>
            <a:ext cx="2133600" cy="365125"/>
          </a:xfrm>
          <a:prstGeom prst="rect">
            <a:avLst/>
          </a:prstGeom>
        </p:spPr>
        <p:txBody>
          <a:bodyPr/>
          <a:lstStyle/>
          <a:p>
            <a:fld id="{62BAD399-64D0-C340-A079-0AAD17D8239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5" name="Footer Placeholder 3"/>
          <p:cNvSpPr txBox="1">
            <a:spLocks/>
          </p:cNvSpPr>
          <p:nvPr userDrawn="1"/>
        </p:nvSpPr>
        <p:spPr>
          <a:xfrm>
            <a:off x="3391781" y="6236114"/>
            <a:ext cx="4419600" cy="58473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a:solidFill>
                  <a:srgbClr val="1F497D"/>
                </a:solidFill>
                <a:latin typeface="Times New Roman"/>
                <a:cs typeface="Times New Roman"/>
              </a:rPr>
              <a:t>Center for  PRedictive Integrated </a:t>
            </a:r>
          </a:p>
          <a:p>
            <a:pPr algn="ctr"/>
            <a:r>
              <a:rPr lang="en-US" sz="1600" b="1">
                <a:solidFill>
                  <a:srgbClr val="1F497D"/>
                </a:solidFill>
                <a:latin typeface="Times New Roman"/>
                <a:cs typeface="Times New Roman"/>
              </a:rPr>
              <a:t>Structural Materials Science</a:t>
            </a:r>
            <a:endParaRPr lang="en-US" sz="1600" b="1" dirty="0">
              <a:solidFill>
                <a:srgbClr val="1F497D"/>
              </a:solidFill>
              <a:latin typeface="Times New Roman"/>
              <a:cs typeface="Times New Roman"/>
            </a:endParaRPr>
          </a:p>
        </p:txBody>
      </p:sp>
    </p:spTree>
    <p:extLst>
      <p:ext uri="{BB962C8B-B14F-4D97-AF65-F5344CB8AC3E}">
        <p14:creationId xmlns:p14="http://schemas.microsoft.com/office/powerpoint/2010/main" val="9111801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4" y="1435107"/>
            <a:ext cx="3008313" cy="4691063"/>
          </a:xfrm>
        </p:spPr>
        <p:txBody>
          <a:bodyPr/>
          <a:lstStyle>
            <a:lvl1pPr marL="0" indent="0">
              <a:buNone/>
              <a:defRPr sz="1400"/>
            </a:lvl1pPr>
            <a:lvl2pPr marL="456976" indent="0">
              <a:buNone/>
              <a:defRPr sz="1200"/>
            </a:lvl2pPr>
            <a:lvl3pPr marL="913952" indent="0">
              <a:buNone/>
              <a:defRPr sz="1000"/>
            </a:lvl3pPr>
            <a:lvl4pPr marL="1370926" indent="0">
              <a:buNone/>
              <a:defRPr sz="900"/>
            </a:lvl4pPr>
            <a:lvl5pPr marL="1827899" indent="0">
              <a:buNone/>
              <a:defRPr sz="900"/>
            </a:lvl5pPr>
            <a:lvl6pPr marL="2284874" indent="0">
              <a:buNone/>
              <a:defRPr sz="900"/>
            </a:lvl6pPr>
            <a:lvl7pPr marL="2741851" indent="0">
              <a:buNone/>
              <a:defRPr sz="900"/>
            </a:lvl7pPr>
            <a:lvl8pPr marL="3198825" indent="0">
              <a:buNone/>
              <a:defRPr sz="900"/>
            </a:lvl8pPr>
            <a:lvl9pPr marL="3655801"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7"/>
            <a:ext cx="2133600" cy="365125"/>
          </a:xfrm>
          <a:prstGeom prst="rect">
            <a:avLst/>
          </a:prstGeom>
        </p:spPr>
        <p:txBody>
          <a:bodyPr/>
          <a:lstStyle/>
          <a:p>
            <a:fld id="{D2C2A55D-21D0-9D4A-84B5-C3E766FB05B0}" type="datetimeFigureOut">
              <a:rPr lang="en-US" smtClean="0">
                <a:solidFill>
                  <a:prstClr val="black">
                    <a:tint val="75000"/>
                  </a:prstClr>
                </a:solidFill>
                <a:latin typeface="Calibri"/>
              </a:rPr>
              <a:pPr/>
              <a:t>10/5/21</a:t>
            </a:fld>
            <a:endParaRPr lang="en-US">
              <a:solidFill>
                <a:prstClr val="black">
                  <a:tint val="75000"/>
                </a:prstClr>
              </a:solidFill>
              <a:latin typeface="Calibri"/>
            </a:endParaRPr>
          </a:p>
        </p:txBody>
      </p:sp>
      <p:sp>
        <p:nvSpPr>
          <p:cNvPr id="6" name="Footer Placeholder 5"/>
          <p:cNvSpPr>
            <a:spLocks noGrp="1"/>
          </p:cNvSpPr>
          <p:nvPr>
            <p:ph type="ftr" sz="quarter" idx="11"/>
          </p:nvPr>
        </p:nvSpPr>
        <p:spPr>
          <a:xfrm>
            <a:off x="3124200" y="6356357"/>
            <a:ext cx="2895600" cy="365125"/>
          </a:xfrm>
          <a:prstGeom prst="rect">
            <a:avLst/>
          </a:prstGeom>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a:xfrm>
            <a:off x="6553200" y="6356357"/>
            <a:ext cx="2133600" cy="365125"/>
          </a:xfrm>
          <a:prstGeom prst="rect">
            <a:avLst/>
          </a:prstGeom>
        </p:spPr>
        <p:txBody>
          <a:bodyPr/>
          <a:lstStyle/>
          <a:p>
            <a:fld id="{62BAD399-64D0-C340-A079-0AAD17D8239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8" name="Footer Placeholder 3"/>
          <p:cNvSpPr txBox="1">
            <a:spLocks/>
          </p:cNvSpPr>
          <p:nvPr userDrawn="1"/>
        </p:nvSpPr>
        <p:spPr>
          <a:xfrm>
            <a:off x="3391781" y="6236114"/>
            <a:ext cx="4419600" cy="58473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a:solidFill>
                  <a:srgbClr val="1F497D"/>
                </a:solidFill>
                <a:latin typeface="Times New Roman"/>
                <a:cs typeface="Times New Roman"/>
              </a:rPr>
              <a:t>Center for  PRedictive Integrated </a:t>
            </a:r>
          </a:p>
          <a:p>
            <a:pPr algn="ctr"/>
            <a:r>
              <a:rPr lang="en-US" sz="1600" b="1">
                <a:solidFill>
                  <a:srgbClr val="1F497D"/>
                </a:solidFill>
                <a:latin typeface="Times New Roman"/>
                <a:cs typeface="Times New Roman"/>
              </a:rPr>
              <a:t>Structural Materials Science</a:t>
            </a:r>
            <a:endParaRPr lang="en-US" sz="1600" b="1" dirty="0">
              <a:solidFill>
                <a:srgbClr val="1F497D"/>
              </a:solidFill>
              <a:latin typeface="Times New Roman"/>
              <a:cs typeface="Times New Roman"/>
            </a:endParaRPr>
          </a:p>
        </p:txBody>
      </p:sp>
    </p:spTree>
    <p:extLst>
      <p:ext uri="{BB962C8B-B14F-4D97-AF65-F5344CB8AC3E}">
        <p14:creationId xmlns:p14="http://schemas.microsoft.com/office/powerpoint/2010/main" val="1627788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7EABCD-D334-0C4A-BE43-0741B4A3DC83}" type="datetimeFigureOut">
              <a:rPr lang="en-US" smtClean="0"/>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96EA89-E90D-D446-BF26-1C6D2232D054}"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4"/>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76" indent="0">
              <a:buNone/>
              <a:defRPr sz="2800"/>
            </a:lvl2pPr>
            <a:lvl3pPr marL="913952" indent="0">
              <a:buNone/>
              <a:defRPr sz="2400"/>
            </a:lvl3pPr>
            <a:lvl4pPr marL="1370926" indent="0">
              <a:buNone/>
              <a:defRPr sz="2000"/>
            </a:lvl4pPr>
            <a:lvl5pPr marL="1827899" indent="0">
              <a:buNone/>
              <a:defRPr sz="2000"/>
            </a:lvl5pPr>
            <a:lvl6pPr marL="2284874" indent="0">
              <a:buNone/>
              <a:defRPr sz="2000"/>
            </a:lvl6pPr>
            <a:lvl7pPr marL="2741851" indent="0">
              <a:buNone/>
              <a:defRPr sz="2000"/>
            </a:lvl7pPr>
            <a:lvl8pPr marL="3198825" indent="0">
              <a:buNone/>
              <a:defRPr sz="2000"/>
            </a:lvl8pPr>
            <a:lvl9pPr marL="3655801" indent="0">
              <a:buNone/>
              <a:defRPr sz="2000"/>
            </a:lvl9pPr>
          </a:lstStyle>
          <a:p>
            <a:endParaRPr lang="en-US"/>
          </a:p>
        </p:txBody>
      </p:sp>
      <p:sp>
        <p:nvSpPr>
          <p:cNvPr id="4" name="Text Placeholder 3"/>
          <p:cNvSpPr>
            <a:spLocks noGrp="1"/>
          </p:cNvSpPr>
          <p:nvPr>
            <p:ph type="body" sz="half" idx="2"/>
          </p:nvPr>
        </p:nvSpPr>
        <p:spPr>
          <a:xfrm>
            <a:off x="1792288" y="5367342"/>
            <a:ext cx="5486400" cy="804862"/>
          </a:xfrm>
        </p:spPr>
        <p:txBody>
          <a:bodyPr/>
          <a:lstStyle>
            <a:lvl1pPr marL="0" indent="0">
              <a:buNone/>
              <a:defRPr sz="1400"/>
            </a:lvl1pPr>
            <a:lvl2pPr marL="456976" indent="0">
              <a:buNone/>
              <a:defRPr sz="1200"/>
            </a:lvl2pPr>
            <a:lvl3pPr marL="913952" indent="0">
              <a:buNone/>
              <a:defRPr sz="1000"/>
            </a:lvl3pPr>
            <a:lvl4pPr marL="1370926" indent="0">
              <a:buNone/>
              <a:defRPr sz="900"/>
            </a:lvl4pPr>
            <a:lvl5pPr marL="1827899" indent="0">
              <a:buNone/>
              <a:defRPr sz="900"/>
            </a:lvl5pPr>
            <a:lvl6pPr marL="2284874" indent="0">
              <a:buNone/>
              <a:defRPr sz="900"/>
            </a:lvl6pPr>
            <a:lvl7pPr marL="2741851" indent="0">
              <a:buNone/>
              <a:defRPr sz="900"/>
            </a:lvl7pPr>
            <a:lvl8pPr marL="3198825" indent="0">
              <a:buNone/>
              <a:defRPr sz="900"/>
            </a:lvl8pPr>
            <a:lvl9pPr marL="3655801"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7"/>
            <a:ext cx="2133600" cy="365125"/>
          </a:xfrm>
          <a:prstGeom prst="rect">
            <a:avLst/>
          </a:prstGeom>
        </p:spPr>
        <p:txBody>
          <a:bodyPr/>
          <a:lstStyle/>
          <a:p>
            <a:fld id="{D2C2A55D-21D0-9D4A-84B5-C3E766FB05B0}" type="datetimeFigureOut">
              <a:rPr lang="en-US" smtClean="0">
                <a:solidFill>
                  <a:prstClr val="black">
                    <a:tint val="75000"/>
                  </a:prstClr>
                </a:solidFill>
                <a:latin typeface="Calibri"/>
              </a:rPr>
              <a:pPr/>
              <a:t>10/5/21</a:t>
            </a:fld>
            <a:endParaRPr lang="en-US">
              <a:solidFill>
                <a:prstClr val="black">
                  <a:tint val="75000"/>
                </a:prstClr>
              </a:solidFill>
              <a:latin typeface="Calibri"/>
            </a:endParaRPr>
          </a:p>
        </p:txBody>
      </p:sp>
      <p:sp>
        <p:nvSpPr>
          <p:cNvPr id="6" name="Footer Placeholder 5"/>
          <p:cNvSpPr>
            <a:spLocks noGrp="1"/>
          </p:cNvSpPr>
          <p:nvPr>
            <p:ph type="ftr" sz="quarter" idx="11"/>
          </p:nvPr>
        </p:nvSpPr>
        <p:spPr>
          <a:xfrm>
            <a:off x="3124200" y="6356357"/>
            <a:ext cx="2895600" cy="365125"/>
          </a:xfrm>
          <a:prstGeom prst="rect">
            <a:avLst/>
          </a:prstGeom>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a:xfrm>
            <a:off x="6553200" y="6356357"/>
            <a:ext cx="2133600" cy="365125"/>
          </a:xfrm>
          <a:prstGeom prst="rect">
            <a:avLst/>
          </a:prstGeom>
        </p:spPr>
        <p:txBody>
          <a:bodyPr/>
          <a:lstStyle/>
          <a:p>
            <a:fld id="{62BAD399-64D0-C340-A079-0AAD17D8239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8" name="Footer Placeholder 3"/>
          <p:cNvSpPr txBox="1">
            <a:spLocks/>
          </p:cNvSpPr>
          <p:nvPr userDrawn="1"/>
        </p:nvSpPr>
        <p:spPr>
          <a:xfrm>
            <a:off x="3391781" y="6236114"/>
            <a:ext cx="4419600" cy="58473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a:solidFill>
                  <a:srgbClr val="1F497D"/>
                </a:solidFill>
                <a:latin typeface="Times New Roman"/>
                <a:cs typeface="Times New Roman"/>
              </a:rPr>
              <a:t>Center for  PRedictive Integrated </a:t>
            </a:r>
          </a:p>
          <a:p>
            <a:pPr algn="ctr"/>
            <a:r>
              <a:rPr lang="en-US" sz="1600" b="1">
                <a:solidFill>
                  <a:srgbClr val="1F497D"/>
                </a:solidFill>
                <a:latin typeface="Times New Roman"/>
                <a:cs typeface="Times New Roman"/>
              </a:rPr>
              <a:t>Structural Materials Science</a:t>
            </a:r>
            <a:endParaRPr lang="en-US" sz="1600" b="1" dirty="0">
              <a:solidFill>
                <a:srgbClr val="1F497D"/>
              </a:solidFill>
              <a:latin typeface="Times New Roman"/>
              <a:cs typeface="Times New Roman"/>
            </a:endParaRPr>
          </a:p>
        </p:txBody>
      </p:sp>
    </p:spTree>
    <p:extLst>
      <p:ext uri="{BB962C8B-B14F-4D97-AF65-F5344CB8AC3E}">
        <p14:creationId xmlns:p14="http://schemas.microsoft.com/office/powerpoint/2010/main" val="33339548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7"/>
            <a:ext cx="2133600" cy="365125"/>
          </a:xfrm>
          <a:prstGeom prst="rect">
            <a:avLst/>
          </a:prstGeom>
        </p:spPr>
        <p:txBody>
          <a:bodyPr/>
          <a:lstStyle/>
          <a:p>
            <a:fld id="{D2C2A55D-21D0-9D4A-84B5-C3E766FB05B0}" type="datetimeFigureOut">
              <a:rPr lang="en-US" smtClean="0">
                <a:solidFill>
                  <a:prstClr val="black">
                    <a:tint val="75000"/>
                  </a:prstClr>
                </a:solidFill>
                <a:latin typeface="Calibri"/>
              </a:rPr>
              <a:pPr/>
              <a:t>10/5/21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a:xfrm>
            <a:off x="3124200" y="6356357"/>
            <a:ext cx="2895600" cy="365125"/>
          </a:xfrm>
          <a:prstGeom prst="rect">
            <a:avLst/>
          </a:prstGeom>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a:xfrm>
            <a:off x="6553200" y="6356357"/>
            <a:ext cx="2133600" cy="365125"/>
          </a:xfrm>
          <a:prstGeom prst="rect">
            <a:avLst/>
          </a:prstGeom>
        </p:spPr>
        <p:txBody>
          <a:bodyPr/>
          <a:lstStyle/>
          <a:p>
            <a:fld id="{62BAD399-64D0-C340-A079-0AAD17D8239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7" name="Footer Placeholder 3"/>
          <p:cNvSpPr txBox="1">
            <a:spLocks/>
          </p:cNvSpPr>
          <p:nvPr userDrawn="1"/>
        </p:nvSpPr>
        <p:spPr>
          <a:xfrm>
            <a:off x="3391781" y="6236114"/>
            <a:ext cx="4419600" cy="58473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a:solidFill>
                  <a:srgbClr val="1F497D"/>
                </a:solidFill>
                <a:latin typeface="Times New Roman"/>
                <a:cs typeface="Times New Roman"/>
              </a:rPr>
              <a:t>Center for  PRedictive Integrated </a:t>
            </a:r>
          </a:p>
          <a:p>
            <a:pPr algn="ctr"/>
            <a:r>
              <a:rPr lang="en-US" sz="1600" b="1">
                <a:solidFill>
                  <a:srgbClr val="1F497D"/>
                </a:solidFill>
                <a:latin typeface="Times New Roman"/>
                <a:cs typeface="Times New Roman"/>
              </a:rPr>
              <a:t>Structural Materials Science</a:t>
            </a:r>
            <a:endParaRPr lang="en-US" sz="1600" b="1" dirty="0">
              <a:solidFill>
                <a:srgbClr val="1F497D"/>
              </a:solidFill>
              <a:latin typeface="Times New Roman"/>
              <a:cs typeface="Times New Roman"/>
            </a:endParaRPr>
          </a:p>
        </p:txBody>
      </p:sp>
    </p:spTree>
    <p:extLst>
      <p:ext uri="{BB962C8B-B14F-4D97-AF65-F5344CB8AC3E}">
        <p14:creationId xmlns:p14="http://schemas.microsoft.com/office/powerpoint/2010/main" val="20633723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5"/>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5"/>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7"/>
            <a:ext cx="2133600" cy="365125"/>
          </a:xfrm>
          <a:prstGeom prst="rect">
            <a:avLst/>
          </a:prstGeom>
        </p:spPr>
        <p:txBody>
          <a:bodyPr/>
          <a:lstStyle/>
          <a:p>
            <a:fld id="{D2C2A55D-21D0-9D4A-84B5-C3E766FB05B0}" type="datetimeFigureOut">
              <a:rPr lang="en-US" smtClean="0">
                <a:solidFill>
                  <a:prstClr val="black">
                    <a:tint val="75000"/>
                  </a:prstClr>
                </a:solidFill>
                <a:latin typeface="Calibri"/>
              </a:rPr>
              <a:pPr/>
              <a:t>10/5/21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a:xfrm>
            <a:off x="3124200" y="6356357"/>
            <a:ext cx="2895600" cy="365125"/>
          </a:xfrm>
          <a:prstGeom prst="rect">
            <a:avLst/>
          </a:prstGeom>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a:xfrm>
            <a:off x="6553200" y="6356357"/>
            <a:ext cx="2133600" cy="365125"/>
          </a:xfrm>
          <a:prstGeom prst="rect">
            <a:avLst/>
          </a:prstGeom>
        </p:spPr>
        <p:txBody>
          <a:bodyPr/>
          <a:lstStyle/>
          <a:p>
            <a:fld id="{62BAD399-64D0-C340-A079-0AAD17D8239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7" name="Footer Placeholder 3"/>
          <p:cNvSpPr txBox="1">
            <a:spLocks/>
          </p:cNvSpPr>
          <p:nvPr userDrawn="1"/>
        </p:nvSpPr>
        <p:spPr>
          <a:xfrm>
            <a:off x="3391781" y="6236114"/>
            <a:ext cx="4419600" cy="58473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a:solidFill>
                  <a:srgbClr val="1F497D"/>
                </a:solidFill>
                <a:latin typeface="Times New Roman"/>
                <a:cs typeface="Times New Roman"/>
              </a:rPr>
              <a:t>Center for  PRedictive Integrated </a:t>
            </a:r>
          </a:p>
          <a:p>
            <a:pPr algn="ctr"/>
            <a:r>
              <a:rPr lang="en-US" sz="1600" b="1">
                <a:solidFill>
                  <a:srgbClr val="1F497D"/>
                </a:solidFill>
                <a:latin typeface="Times New Roman"/>
                <a:cs typeface="Times New Roman"/>
              </a:rPr>
              <a:t>Structural Materials Science</a:t>
            </a:r>
            <a:endParaRPr lang="en-US" sz="1600" b="1" dirty="0">
              <a:solidFill>
                <a:srgbClr val="1F497D"/>
              </a:solidFill>
              <a:latin typeface="Times New Roman"/>
              <a:cs typeface="Times New Roman"/>
            </a:endParaRPr>
          </a:p>
        </p:txBody>
      </p:sp>
    </p:spTree>
    <p:extLst>
      <p:ext uri="{BB962C8B-B14F-4D97-AF65-F5344CB8AC3E}">
        <p14:creationId xmlns:p14="http://schemas.microsoft.com/office/powerpoint/2010/main" val="723705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7EABCD-D334-0C4A-BE43-0741B4A3DC83}" type="datetimeFigureOut">
              <a:rPr lang="en-US" smtClean="0"/>
              <a:t>10/5/21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96EA89-E90D-D446-BF26-1C6D2232D05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7EABCD-D334-0C4A-BE43-0741B4A3DC83}" type="datetimeFigureOut">
              <a:rPr lang="en-US" smtClean="0"/>
              <a:t>10/5/21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96EA89-E90D-D446-BF26-1C6D2232D05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7EABCD-D334-0C4A-BE43-0741B4A3DC83}" type="datetimeFigureOut">
              <a:rPr lang="en-US" smtClean="0"/>
              <a:t>10/5/21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96EA89-E90D-D446-BF26-1C6D2232D05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7EABCD-D334-0C4A-BE43-0741B4A3DC83}" type="datetimeFigureOut">
              <a:rPr lang="en-US" smtClean="0"/>
              <a:t>10/5/21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96EA89-E90D-D446-BF26-1C6D2232D05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7EABCD-D334-0C4A-BE43-0741B4A3DC83}" type="datetimeFigureOut">
              <a:rPr lang="en-US" smtClean="0"/>
              <a:t>10/5/21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96EA89-E90D-D446-BF26-1C6D2232D05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7EABCD-D334-0C4A-BE43-0741B4A3DC83}" type="datetimeFigureOut">
              <a:rPr lang="en-US" smtClean="0"/>
              <a:t>10/5/21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96EA89-E90D-D446-BF26-1C6D2232D05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7EABCD-D334-0C4A-BE43-0741B4A3DC83}" type="datetimeFigureOut">
              <a:rPr lang="en-US" smtClean="0"/>
              <a:t>10/5/21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96EA89-E90D-D446-BF26-1C6D2232D05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theme" Target="../theme/theme3.xml"/><Relationship Id="rId5" Type="http://schemas.openxmlformats.org/officeDocument/2006/relationships/image" Target="../media/image6.png"/><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7EABCD-D334-0C4A-BE43-0741B4A3DC83}" type="datetimeFigureOut">
              <a:rPr lang="en-US" smtClean="0"/>
              <a:t>10/5/21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96EA89-E90D-D446-BF26-1C6D2232D054}" type="slidenum">
              <a:rPr lang="en-US" smtClean="0"/>
              <a:t>‹#›</a:t>
            </a:fld>
            <a:endParaRPr lang="en-US"/>
          </a:p>
        </p:txBody>
      </p:sp>
    </p:spTree>
    <p:extLst>
      <p:ext uri="{BB962C8B-B14F-4D97-AF65-F5344CB8AC3E}">
        <p14:creationId xmlns:p14="http://schemas.microsoft.com/office/powerpoint/2010/main" val="3897740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3223"/>
            <a:ext cx="8229600" cy="1143000"/>
          </a:xfrm>
          <a:prstGeom prst="rect">
            <a:avLst/>
          </a:prstGeom>
        </p:spPr>
        <p:txBody>
          <a:bodyPr vert="horz" lIns="91395" tIns="45698" rIns="91395" bIns="45698"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395" tIns="45698" rIns="91395" bIns="4569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9" descr="horizontal-logo-green-text.jpg"/>
          <p:cNvPicPr>
            <a:picLocks noChangeAspect="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191493" y="6334951"/>
            <a:ext cx="2586744" cy="419692"/>
          </a:xfrm>
          <a:prstGeom prst="rect">
            <a:avLst/>
          </a:prstGeom>
          <a:noFill/>
          <a:ln w="9525">
            <a:noFill/>
            <a:miter lim="800000"/>
            <a:headEnd/>
            <a:tailEnd/>
          </a:ln>
        </p:spPr>
      </p:pic>
      <p:pic>
        <p:nvPicPr>
          <p:cNvPr id="8" name="Picture 7" descr="2013 Michigan Logo.png"/>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3305843" y="6268336"/>
            <a:ext cx="517115" cy="568472"/>
          </a:xfrm>
          <a:prstGeom prst="rect">
            <a:avLst/>
          </a:prstGeom>
        </p:spPr>
      </p:pic>
      <p:cxnSp>
        <p:nvCxnSpPr>
          <p:cNvPr id="10" name="Straight Connector 9"/>
          <p:cNvCxnSpPr/>
          <p:nvPr userDrawn="1"/>
        </p:nvCxnSpPr>
        <p:spPr>
          <a:xfrm>
            <a:off x="154503" y="6205352"/>
            <a:ext cx="8772188"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1" name="Group 10"/>
          <p:cNvGrpSpPr/>
          <p:nvPr userDrawn="1"/>
        </p:nvGrpSpPr>
        <p:grpSpPr>
          <a:xfrm>
            <a:off x="7406967" y="6334951"/>
            <a:ext cx="1687910" cy="455205"/>
            <a:chOff x="7406967" y="6334951"/>
            <a:chExt cx="1687910" cy="455205"/>
          </a:xfrm>
        </p:grpSpPr>
        <p:sp>
          <p:nvSpPr>
            <p:cNvPr id="12" name="矩形 5"/>
            <p:cNvSpPr/>
            <p:nvPr/>
          </p:nvSpPr>
          <p:spPr>
            <a:xfrm>
              <a:off x="7406967" y="6334951"/>
              <a:ext cx="1687910" cy="455205"/>
            </a:xfrm>
            <a:prstGeom prst="rect">
              <a:avLst/>
            </a:prstGeom>
            <a:solidFill>
              <a:srgbClr val="2148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6976"/>
              <a:endParaRPr kumimoji="1" lang="zh-CN" altLang="en-US">
                <a:solidFill>
                  <a:prstClr val="white"/>
                </a:solidFill>
                <a:latin typeface="Calibri"/>
                <a:ea typeface="宋体"/>
              </a:endParaRPr>
            </a:p>
          </p:txBody>
        </p:sp>
        <p:pic>
          <p:nvPicPr>
            <p:cNvPr id="13" name="图片 6" descr="prisms-logo.png"/>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7704667" y="6470055"/>
              <a:ext cx="1368778" cy="290578"/>
            </a:xfrm>
            <a:prstGeom prst="rect">
              <a:avLst/>
            </a:prstGeom>
          </p:spPr>
        </p:pic>
      </p:grpSp>
      <p:sp>
        <p:nvSpPr>
          <p:cNvPr id="14" name="Footer Placeholder 3"/>
          <p:cNvSpPr>
            <a:spLocks noGrp="1"/>
          </p:cNvSpPr>
          <p:nvPr>
            <p:ph type="ftr" sz="quarter" idx="3"/>
          </p:nvPr>
        </p:nvSpPr>
        <p:spPr>
          <a:xfrm>
            <a:off x="3391781" y="6236114"/>
            <a:ext cx="4419600" cy="584731"/>
          </a:xfrm>
          <a:prstGeom prst="rect">
            <a:avLst/>
          </a:prstGeom>
        </p:spPr>
        <p:txBody>
          <a:bodyPr wrap="square">
            <a:spAutoFit/>
          </a:bodyPr>
          <a:lstStyle/>
          <a:p>
            <a:pPr algn="ctr"/>
            <a:r>
              <a:rPr lang="en-US" sz="1600" b="1" dirty="0">
                <a:solidFill>
                  <a:srgbClr val="1F497D"/>
                </a:solidFill>
                <a:latin typeface="Times New Roman"/>
                <a:cs typeface="Times New Roman"/>
              </a:rPr>
              <a:t>Center for  </a:t>
            </a:r>
            <a:r>
              <a:rPr lang="en-US" sz="1600" b="1" dirty="0" err="1">
                <a:solidFill>
                  <a:srgbClr val="1F497D"/>
                </a:solidFill>
                <a:latin typeface="Times New Roman"/>
                <a:cs typeface="Times New Roman"/>
              </a:rPr>
              <a:t>PRedictive</a:t>
            </a:r>
            <a:r>
              <a:rPr lang="en-US" sz="1600" b="1" dirty="0">
                <a:solidFill>
                  <a:srgbClr val="1F497D"/>
                </a:solidFill>
                <a:latin typeface="Times New Roman"/>
                <a:cs typeface="Times New Roman"/>
              </a:rPr>
              <a:t> Integrated </a:t>
            </a:r>
          </a:p>
          <a:p>
            <a:pPr algn="ctr"/>
            <a:r>
              <a:rPr lang="en-US" sz="1600" b="1" dirty="0">
                <a:solidFill>
                  <a:srgbClr val="1F497D"/>
                </a:solidFill>
                <a:latin typeface="Times New Roman"/>
                <a:cs typeface="Times New Roman"/>
              </a:rPr>
              <a:t>Structural Materials Science</a:t>
            </a:r>
          </a:p>
        </p:txBody>
      </p:sp>
      <p:sp>
        <p:nvSpPr>
          <p:cNvPr id="15" name="矩形 28"/>
          <p:cNvSpPr/>
          <p:nvPr userDrawn="1"/>
        </p:nvSpPr>
        <p:spPr>
          <a:xfrm>
            <a:off x="-14110" y="0"/>
            <a:ext cx="9158110" cy="931333"/>
          </a:xfrm>
          <a:prstGeom prst="rect">
            <a:avLst/>
          </a:prstGeom>
          <a:solidFill>
            <a:srgbClr val="21486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endParaRPr kumimoji="1" lang="zh-CN" altLang="en-US" dirty="0">
              <a:solidFill>
                <a:prstClr val="white"/>
              </a:solidFill>
              <a:latin typeface="Calibri"/>
              <a:ea typeface="宋体"/>
            </a:endParaRPr>
          </a:p>
        </p:txBody>
      </p:sp>
    </p:spTree>
    <p:extLst>
      <p:ext uri="{BB962C8B-B14F-4D97-AF65-F5344CB8AC3E}">
        <p14:creationId xmlns:p14="http://schemas.microsoft.com/office/powerpoint/2010/main" val="17960882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6976" rtl="0" eaLnBrk="1" latinLnBrk="0" hangingPunct="1">
        <a:spcBef>
          <a:spcPct val="0"/>
        </a:spcBef>
        <a:buNone/>
        <a:defRPr sz="4400" kern="1200">
          <a:solidFill>
            <a:schemeClr val="bg1"/>
          </a:solidFill>
          <a:latin typeface="+mj-lt"/>
          <a:ea typeface="+mj-ea"/>
          <a:cs typeface="+mj-cs"/>
        </a:defRPr>
      </a:lvl1pPr>
    </p:titleStyle>
    <p:bodyStyle>
      <a:lvl1pPr marL="342731" indent="-342731" algn="l" defTabSz="456976" rtl="0" eaLnBrk="1" latinLnBrk="0" hangingPunct="1">
        <a:spcBef>
          <a:spcPct val="20000"/>
        </a:spcBef>
        <a:buFont typeface="Arial"/>
        <a:buChar char="•"/>
        <a:defRPr sz="3200" kern="1200">
          <a:solidFill>
            <a:schemeClr val="tx1"/>
          </a:solidFill>
          <a:latin typeface="+mn-lt"/>
          <a:ea typeface="+mn-ea"/>
          <a:cs typeface="+mn-cs"/>
        </a:defRPr>
      </a:lvl1pPr>
      <a:lvl2pPr marL="742583" indent="-285609" algn="l" defTabSz="456976" rtl="0" eaLnBrk="1" latinLnBrk="0" hangingPunct="1">
        <a:spcBef>
          <a:spcPct val="20000"/>
        </a:spcBef>
        <a:buFont typeface="Arial"/>
        <a:buChar char="–"/>
        <a:defRPr sz="2800" kern="1200">
          <a:solidFill>
            <a:schemeClr val="tx1"/>
          </a:solidFill>
          <a:latin typeface="+mn-lt"/>
          <a:ea typeface="+mn-ea"/>
          <a:cs typeface="+mn-cs"/>
        </a:defRPr>
      </a:lvl2pPr>
      <a:lvl3pPr marL="1142435" indent="-228488" algn="l" defTabSz="456976" rtl="0" eaLnBrk="1" latinLnBrk="0" hangingPunct="1">
        <a:spcBef>
          <a:spcPct val="20000"/>
        </a:spcBef>
        <a:buFont typeface="Arial"/>
        <a:buChar char="•"/>
        <a:defRPr sz="2400" kern="1200">
          <a:solidFill>
            <a:schemeClr val="tx1"/>
          </a:solidFill>
          <a:latin typeface="+mn-lt"/>
          <a:ea typeface="+mn-ea"/>
          <a:cs typeface="+mn-cs"/>
        </a:defRPr>
      </a:lvl3pPr>
      <a:lvl4pPr marL="1599411" indent="-228488" algn="l" defTabSz="456976" rtl="0" eaLnBrk="1" latinLnBrk="0" hangingPunct="1">
        <a:spcBef>
          <a:spcPct val="20000"/>
        </a:spcBef>
        <a:buFont typeface="Arial"/>
        <a:buChar char="–"/>
        <a:defRPr sz="2000" kern="1200">
          <a:solidFill>
            <a:schemeClr val="tx1"/>
          </a:solidFill>
          <a:latin typeface="+mn-lt"/>
          <a:ea typeface="+mn-ea"/>
          <a:cs typeface="+mn-cs"/>
        </a:defRPr>
      </a:lvl4pPr>
      <a:lvl5pPr marL="2056388" indent="-228488" algn="l" defTabSz="456976" rtl="0" eaLnBrk="1" latinLnBrk="0" hangingPunct="1">
        <a:spcBef>
          <a:spcPct val="20000"/>
        </a:spcBef>
        <a:buFont typeface="Arial"/>
        <a:buChar char="»"/>
        <a:defRPr sz="2000" kern="1200">
          <a:solidFill>
            <a:schemeClr val="tx1"/>
          </a:solidFill>
          <a:latin typeface="+mn-lt"/>
          <a:ea typeface="+mn-ea"/>
          <a:cs typeface="+mn-cs"/>
        </a:defRPr>
      </a:lvl5pPr>
      <a:lvl6pPr marL="2513364" indent="-228488" algn="l" defTabSz="456976" rtl="0" eaLnBrk="1" latinLnBrk="0" hangingPunct="1">
        <a:spcBef>
          <a:spcPct val="20000"/>
        </a:spcBef>
        <a:buFont typeface="Arial"/>
        <a:buChar char="•"/>
        <a:defRPr sz="2000" kern="1200">
          <a:solidFill>
            <a:schemeClr val="tx1"/>
          </a:solidFill>
          <a:latin typeface="+mn-lt"/>
          <a:ea typeface="+mn-ea"/>
          <a:cs typeface="+mn-cs"/>
        </a:defRPr>
      </a:lvl6pPr>
      <a:lvl7pPr marL="2970338" indent="-228488" algn="l" defTabSz="456976" rtl="0" eaLnBrk="1" latinLnBrk="0" hangingPunct="1">
        <a:spcBef>
          <a:spcPct val="20000"/>
        </a:spcBef>
        <a:buFont typeface="Arial"/>
        <a:buChar char="•"/>
        <a:defRPr sz="2000" kern="1200">
          <a:solidFill>
            <a:schemeClr val="tx1"/>
          </a:solidFill>
          <a:latin typeface="+mn-lt"/>
          <a:ea typeface="+mn-ea"/>
          <a:cs typeface="+mn-cs"/>
        </a:defRPr>
      </a:lvl7pPr>
      <a:lvl8pPr marL="3427313" indent="-228488" algn="l" defTabSz="456976" rtl="0" eaLnBrk="1" latinLnBrk="0" hangingPunct="1">
        <a:spcBef>
          <a:spcPct val="20000"/>
        </a:spcBef>
        <a:buFont typeface="Arial"/>
        <a:buChar char="•"/>
        <a:defRPr sz="2000" kern="1200">
          <a:solidFill>
            <a:schemeClr val="tx1"/>
          </a:solidFill>
          <a:latin typeface="+mn-lt"/>
          <a:ea typeface="+mn-ea"/>
          <a:cs typeface="+mn-cs"/>
        </a:defRPr>
      </a:lvl8pPr>
      <a:lvl9pPr marL="3884287" indent="-228488" algn="l" defTabSz="45697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976" rtl="0" eaLnBrk="1" latinLnBrk="0" hangingPunct="1">
        <a:defRPr sz="1800" kern="1200">
          <a:solidFill>
            <a:schemeClr val="tx1"/>
          </a:solidFill>
          <a:latin typeface="+mn-lt"/>
          <a:ea typeface="+mn-ea"/>
          <a:cs typeface="+mn-cs"/>
        </a:defRPr>
      </a:lvl1pPr>
      <a:lvl2pPr marL="456976" algn="l" defTabSz="456976" rtl="0" eaLnBrk="1" latinLnBrk="0" hangingPunct="1">
        <a:defRPr sz="1800" kern="1200">
          <a:solidFill>
            <a:schemeClr val="tx1"/>
          </a:solidFill>
          <a:latin typeface="+mn-lt"/>
          <a:ea typeface="+mn-ea"/>
          <a:cs typeface="+mn-cs"/>
        </a:defRPr>
      </a:lvl2pPr>
      <a:lvl3pPr marL="913952" algn="l" defTabSz="456976" rtl="0" eaLnBrk="1" latinLnBrk="0" hangingPunct="1">
        <a:defRPr sz="1800" kern="1200">
          <a:solidFill>
            <a:schemeClr val="tx1"/>
          </a:solidFill>
          <a:latin typeface="+mn-lt"/>
          <a:ea typeface="+mn-ea"/>
          <a:cs typeface="+mn-cs"/>
        </a:defRPr>
      </a:lvl3pPr>
      <a:lvl4pPr marL="1370926" algn="l" defTabSz="456976" rtl="0" eaLnBrk="1" latinLnBrk="0" hangingPunct="1">
        <a:defRPr sz="1800" kern="1200">
          <a:solidFill>
            <a:schemeClr val="tx1"/>
          </a:solidFill>
          <a:latin typeface="+mn-lt"/>
          <a:ea typeface="+mn-ea"/>
          <a:cs typeface="+mn-cs"/>
        </a:defRPr>
      </a:lvl4pPr>
      <a:lvl5pPr marL="1827899" algn="l" defTabSz="456976" rtl="0" eaLnBrk="1" latinLnBrk="0" hangingPunct="1">
        <a:defRPr sz="1800" kern="1200">
          <a:solidFill>
            <a:schemeClr val="tx1"/>
          </a:solidFill>
          <a:latin typeface="+mn-lt"/>
          <a:ea typeface="+mn-ea"/>
          <a:cs typeface="+mn-cs"/>
        </a:defRPr>
      </a:lvl5pPr>
      <a:lvl6pPr marL="2284874" algn="l" defTabSz="456976" rtl="0" eaLnBrk="1" latinLnBrk="0" hangingPunct="1">
        <a:defRPr sz="1800" kern="1200">
          <a:solidFill>
            <a:schemeClr val="tx1"/>
          </a:solidFill>
          <a:latin typeface="+mn-lt"/>
          <a:ea typeface="+mn-ea"/>
          <a:cs typeface="+mn-cs"/>
        </a:defRPr>
      </a:lvl6pPr>
      <a:lvl7pPr marL="2741851" algn="l" defTabSz="456976" rtl="0" eaLnBrk="1" latinLnBrk="0" hangingPunct="1">
        <a:defRPr sz="1800" kern="1200">
          <a:solidFill>
            <a:schemeClr val="tx1"/>
          </a:solidFill>
          <a:latin typeface="+mn-lt"/>
          <a:ea typeface="+mn-ea"/>
          <a:cs typeface="+mn-cs"/>
        </a:defRPr>
      </a:lvl7pPr>
      <a:lvl8pPr marL="3198825" algn="l" defTabSz="456976" rtl="0" eaLnBrk="1" latinLnBrk="0" hangingPunct="1">
        <a:defRPr sz="1800" kern="1200">
          <a:solidFill>
            <a:schemeClr val="tx1"/>
          </a:solidFill>
          <a:latin typeface="+mn-lt"/>
          <a:ea typeface="+mn-ea"/>
          <a:cs typeface="+mn-cs"/>
        </a:defRPr>
      </a:lvl8pPr>
      <a:lvl9pPr marL="3655801" algn="l" defTabSz="45697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0" y="0"/>
            <a:ext cx="9144000" cy="554805"/>
          </a:xfrm>
          <a:prstGeom prst="rect">
            <a:avLst/>
          </a:prstGeom>
          <a:noFill/>
          <a:ln w="9525">
            <a:noFill/>
            <a:miter lim="800000"/>
            <a:headEnd/>
            <a:tailEnd/>
          </a:ln>
        </p:spPr>
        <p:txBody>
          <a:bodyPr vert="horz" wrap="square" lIns="91156" tIns="45581" rIns="91156" bIns="45581" numCol="1" anchor="ctr" anchorCtr="0" compatLnSpc="1">
            <a:prstTxWarp prst="textNoShape">
              <a:avLst/>
            </a:prstTxWarp>
          </a:bodyPr>
          <a:lstStyle/>
          <a:p>
            <a:pPr lvl="0"/>
            <a:r>
              <a:rPr lang="en-US" dirty="0"/>
              <a:t>Click to edit Master title style</a:t>
            </a:r>
          </a:p>
        </p:txBody>
      </p:sp>
      <p:sp>
        <p:nvSpPr>
          <p:cNvPr id="2051" name="Text Placeholder 2"/>
          <p:cNvSpPr>
            <a:spLocks noGrp="1"/>
          </p:cNvSpPr>
          <p:nvPr>
            <p:ph type="body" idx="1"/>
          </p:nvPr>
        </p:nvSpPr>
        <p:spPr bwMode="auto">
          <a:xfrm>
            <a:off x="352444" y="866777"/>
            <a:ext cx="8410575" cy="5259388"/>
          </a:xfrm>
          <a:prstGeom prst="rect">
            <a:avLst/>
          </a:prstGeom>
          <a:noFill/>
          <a:ln w="9525">
            <a:noFill/>
            <a:miter lim="800000"/>
            <a:headEnd/>
            <a:tailEnd/>
          </a:ln>
        </p:spPr>
        <p:txBody>
          <a:bodyPr vert="horz" wrap="square" lIns="91156" tIns="45581" rIns="91156" bIns="45581"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515350" y="6402392"/>
            <a:ext cx="381000" cy="365125"/>
          </a:xfrm>
          <a:prstGeom prst="rect">
            <a:avLst/>
          </a:prstGeom>
        </p:spPr>
        <p:txBody>
          <a:bodyPr vert="horz" lIns="91156" tIns="45581" rIns="91156" bIns="45581" rtlCol="0" anchor="ctr"/>
          <a:lstStyle>
            <a:lvl1pPr algn="r" eaLnBrk="1" fontAlgn="auto" hangingPunct="1">
              <a:spcBef>
                <a:spcPts val="0"/>
              </a:spcBef>
              <a:spcAft>
                <a:spcPts val="0"/>
              </a:spcAft>
              <a:defRPr sz="1200">
                <a:solidFill>
                  <a:srgbClr val="106636"/>
                </a:solidFill>
                <a:latin typeface="Arial" pitchFamily="34" charset="0"/>
                <a:cs typeface="Arial" pitchFamily="34" charset="0"/>
              </a:defRPr>
            </a:lvl1pPr>
          </a:lstStyle>
          <a:p>
            <a:pPr defTabSz="914272">
              <a:defRPr/>
            </a:pPr>
            <a:fld id="{0706B74A-FC86-4F43-83EB-56E873241F13}" type="slidenum">
              <a:rPr lang="en-US" smtClean="0"/>
              <a:pPr defTabSz="914272">
                <a:defRPr/>
              </a:pPr>
              <a:t>‹#›</a:t>
            </a:fld>
            <a:endParaRPr lang="en-US" dirty="0"/>
          </a:p>
        </p:txBody>
      </p:sp>
      <p:sp>
        <p:nvSpPr>
          <p:cNvPr id="7" name="矩形 28"/>
          <p:cNvSpPr/>
          <p:nvPr userDrawn="1"/>
        </p:nvSpPr>
        <p:spPr>
          <a:xfrm>
            <a:off x="0" y="1"/>
            <a:ext cx="9144000" cy="760440"/>
          </a:xfrm>
          <a:prstGeom prst="rect">
            <a:avLst/>
          </a:prstGeom>
          <a:solidFill>
            <a:srgbClr val="21486E"/>
          </a:solidFill>
          <a:ln>
            <a:noFill/>
          </a:ln>
        </p:spPr>
        <p:style>
          <a:lnRef idx="1">
            <a:schemeClr val="accent1"/>
          </a:lnRef>
          <a:fillRef idx="3">
            <a:schemeClr val="accent1"/>
          </a:fillRef>
          <a:effectRef idx="2">
            <a:schemeClr val="accent1"/>
          </a:effectRef>
          <a:fontRef idx="minor">
            <a:schemeClr val="lt1"/>
          </a:fontRef>
        </p:style>
        <p:txBody>
          <a:bodyPr lIns="91427" tIns="45714" rIns="91427" bIns="45714" rtlCol="0" anchor="ctr"/>
          <a:lstStyle/>
          <a:p>
            <a:pPr algn="ctr" defTabSz="456912"/>
            <a:endParaRPr kumimoji="1" lang="zh-CN" altLang="en-US" sz="1800" dirty="0">
              <a:solidFill>
                <a:prstClr val="white"/>
              </a:solidFill>
              <a:latin typeface="Calibri"/>
              <a:ea typeface="宋体"/>
            </a:endParaRPr>
          </a:p>
        </p:txBody>
      </p:sp>
      <p:sp>
        <p:nvSpPr>
          <p:cNvPr id="8" name="Title 1"/>
          <p:cNvSpPr txBox="1">
            <a:spLocks/>
          </p:cNvSpPr>
          <p:nvPr userDrawn="1"/>
        </p:nvSpPr>
        <p:spPr bwMode="auto">
          <a:xfrm>
            <a:off x="353962" y="0"/>
            <a:ext cx="8412480" cy="731520"/>
          </a:xfrm>
          <a:prstGeom prst="rect">
            <a:avLst/>
          </a:prstGeom>
          <a:noFill/>
          <a:ln w="9525">
            <a:noFill/>
            <a:miter lim="800000"/>
            <a:headEnd/>
            <a:tailEnd/>
          </a:ln>
        </p:spPr>
        <p:txBody>
          <a:bodyPr vert="horz" wrap="square" lIns="91156" tIns="45581" rIns="91156" bIns="45581" numCol="1" anchor="ctr" anchorCtr="0" compatLnSpc="1">
            <a:prstTxWarp prst="textNoShape">
              <a:avLst/>
            </a:prstTxWarp>
            <a:noAutofit/>
          </a:bodyPr>
          <a:lstStyle>
            <a:lvl1pPr algn="ctr" rtl="0" eaLnBrk="1" fontAlgn="base" hangingPunct="1">
              <a:spcBef>
                <a:spcPct val="0"/>
              </a:spcBef>
              <a:spcAft>
                <a:spcPct val="0"/>
              </a:spcAft>
              <a:defRPr sz="2600" b="1" kern="1200">
                <a:solidFill>
                  <a:schemeClr val="accent3"/>
                </a:solidFill>
                <a:latin typeface="Arial" pitchFamily="34" charset="0"/>
                <a:ea typeface="+mj-ea"/>
                <a:cs typeface="Arial" pitchFamily="34" charset="0"/>
              </a:defRPr>
            </a:lvl1pPr>
            <a:lvl2pPr algn="ctr" rtl="0" eaLnBrk="1" fontAlgn="base" hangingPunct="1">
              <a:spcBef>
                <a:spcPct val="0"/>
              </a:spcBef>
              <a:spcAft>
                <a:spcPct val="0"/>
              </a:spcAft>
              <a:defRPr sz="2400">
                <a:solidFill>
                  <a:srgbClr val="106636"/>
                </a:solidFill>
                <a:latin typeface="Arial" charset="0"/>
                <a:cs typeface="Arial" charset="0"/>
              </a:defRPr>
            </a:lvl2pPr>
            <a:lvl3pPr algn="ctr" rtl="0" eaLnBrk="1" fontAlgn="base" hangingPunct="1">
              <a:spcBef>
                <a:spcPct val="0"/>
              </a:spcBef>
              <a:spcAft>
                <a:spcPct val="0"/>
              </a:spcAft>
              <a:defRPr sz="2400">
                <a:solidFill>
                  <a:srgbClr val="106636"/>
                </a:solidFill>
                <a:latin typeface="Arial" charset="0"/>
                <a:cs typeface="Arial" charset="0"/>
              </a:defRPr>
            </a:lvl3pPr>
            <a:lvl4pPr algn="ctr" rtl="0" eaLnBrk="1" fontAlgn="base" hangingPunct="1">
              <a:spcBef>
                <a:spcPct val="0"/>
              </a:spcBef>
              <a:spcAft>
                <a:spcPct val="0"/>
              </a:spcAft>
              <a:defRPr sz="2400">
                <a:solidFill>
                  <a:srgbClr val="106636"/>
                </a:solidFill>
                <a:latin typeface="Arial" charset="0"/>
                <a:cs typeface="Arial" charset="0"/>
              </a:defRPr>
            </a:lvl4pPr>
            <a:lvl5pPr algn="ctr" rtl="0" eaLnBrk="1" fontAlgn="base" hangingPunct="1">
              <a:spcBef>
                <a:spcPct val="0"/>
              </a:spcBef>
              <a:spcAft>
                <a:spcPct val="0"/>
              </a:spcAft>
              <a:defRPr sz="2400">
                <a:solidFill>
                  <a:srgbClr val="106636"/>
                </a:solidFill>
                <a:latin typeface="Arial" charset="0"/>
                <a:cs typeface="Arial" charset="0"/>
              </a:defRPr>
            </a:lvl5pPr>
            <a:lvl6pPr marL="455855" algn="ctr" rtl="0" eaLnBrk="1" fontAlgn="base" hangingPunct="1">
              <a:spcBef>
                <a:spcPct val="0"/>
              </a:spcBef>
              <a:spcAft>
                <a:spcPct val="0"/>
              </a:spcAft>
              <a:defRPr sz="2400">
                <a:solidFill>
                  <a:srgbClr val="106636"/>
                </a:solidFill>
                <a:latin typeface="Arial" charset="0"/>
                <a:cs typeface="Arial" charset="0"/>
              </a:defRPr>
            </a:lvl6pPr>
            <a:lvl7pPr marL="911711" algn="ctr" rtl="0" eaLnBrk="1" fontAlgn="base" hangingPunct="1">
              <a:spcBef>
                <a:spcPct val="0"/>
              </a:spcBef>
              <a:spcAft>
                <a:spcPct val="0"/>
              </a:spcAft>
              <a:defRPr sz="2400">
                <a:solidFill>
                  <a:srgbClr val="106636"/>
                </a:solidFill>
                <a:latin typeface="Arial" charset="0"/>
                <a:cs typeface="Arial" charset="0"/>
              </a:defRPr>
            </a:lvl7pPr>
            <a:lvl8pPr marL="1367560" algn="ctr" rtl="0" eaLnBrk="1" fontAlgn="base" hangingPunct="1">
              <a:spcBef>
                <a:spcPct val="0"/>
              </a:spcBef>
              <a:spcAft>
                <a:spcPct val="0"/>
              </a:spcAft>
              <a:defRPr sz="2400">
                <a:solidFill>
                  <a:srgbClr val="106636"/>
                </a:solidFill>
                <a:latin typeface="Arial" charset="0"/>
                <a:cs typeface="Arial" charset="0"/>
              </a:defRPr>
            </a:lvl8pPr>
            <a:lvl9pPr marL="1823420" algn="ctr" rtl="0" eaLnBrk="1" fontAlgn="base" hangingPunct="1">
              <a:spcBef>
                <a:spcPct val="0"/>
              </a:spcBef>
              <a:spcAft>
                <a:spcPct val="0"/>
              </a:spcAft>
              <a:defRPr sz="2400">
                <a:solidFill>
                  <a:srgbClr val="106636"/>
                </a:solidFill>
                <a:latin typeface="Arial" charset="0"/>
                <a:cs typeface="Arial" charset="0"/>
              </a:defRPr>
            </a:lvl9pPr>
          </a:lstStyle>
          <a:p>
            <a:endParaRPr lang="en-US" sz="3000" b="0" dirty="0">
              <a:solidFill>
                <a:schemeClr val="bg1"/>
              </a:solidFill>
              <a:latin typeface="Calibri"/>
              <a:cs typeface="Calibri"/>
            </a:endParaRPr>
          </a:p>
        </p:txBody>
      </p:sp>
      <p:sp>
        <p:nvSpPr>
          <p:cNvPr id="9" name="Slide Number Placeholder 11"/>
          <p:cNvSpPr txBox="1">
            <a:spLocks/>
          </p:cNvSpPr>
          <p:nvPr userDrawn="1"/>
        </p:nvSpPr>
        <p:spPr>
          <a:xfrm>
            <a:off x="8382000" y="6351591"/>
            <a:ext cx="457200" cy="365125"/>
          </a:xfrm>
          <a:prstGeom prst="rect">
            <a:avLst/>
          </a:prstGeom>
        </p:spPr>
        <p:txBody>
          <a:bodyPr/>
          <a:lstStyle>
            <a:defPPr>
              <a:defRPr lang="en-US"/>
            </a:defPPr>
            <a:lvl1pPr marL="0" algn="ctr" defTabSz="457136" rtl="0" eaLnBrk="1" latinLnBrk="0" hangingPunct="1">
              <a:defRPr sz="1800" kern="1200">
                <a:solidFill>
                  <a:schemeClr val="tx1"/>
                </a:solidFill>
                <a:latin typeface="+mn-lt"/>
                <a:ea typeface="+mn-ea"/>
                <a:cs typeface="+mn-cs"/>
              </a:defRPr>
            </a:lvl1pPr>
            <a:lvl2pPr marL="457136" algn="l" defTabSz="457136" rtl="0" eaLnBrk="1" latinLnBrk="0" hangingPunct="1">
              <a:defRPr sz="1800" kern="1200">
                <a:solidFill>
                  <a:schemeClr val="tx1"/>
                </a:solidFill>
                <a:latin typeface="+mn-lt"/>
                <a:ea typeface="+mn-ea"/>
                <a:cs typeface="+mn-cs"/>
              </a:defRPr>
            </a:lvl2pPr>
            <a:lvl3pPr marL="914272" algn="l" defTabSz="457136" rtl="0" eaLnBrk="1" latinLnBrk="0" hangingPunct="1">
              <a:defRPr sz="1800" kern="1200">
                <a:solidFill>
                  <a:schemeClr val="tx1"/>
                </a:solidFill>
                <a:latin typeface="+mn-lt"/>
                <a:ea typeface="+mn-ea"/>
                <a:cs typeface="+mn-cs"/>
              </a:defRPr>
            </a:lvl3pPr>
            <a:lvl4pPr marL="1371407" algn="l" defTabSz="457136" rtl="0" eaLnBrk="1" latinLnBrk="0" hangingPunct="1">
              <a:defRPr sz="1800" kern="1200">
                <a:solidFill>
                  <a:schemeClr val="tx1"/>
                </a:solidFill>
                <a:latin typeface="+mn-lt"/>
                <a:ea typeface="+mn-ea"/>
                <a:cs typeface="+mn-cs"/>
              </a:defRPr>
            </a:lvl4pPr>
            <a:lvl5pPr marL="1828542" algn="l" defTabSz="457136" rtl="0" eaLnBrk="1" latinLnBrk="0" hangingPunct="1">
              <a:defRPr sz="1800" kern="1200">
                <a:solidFill>
                  <a:schemeClr val="tx1"/>
                </a:solidFill>
                <a:latin typeface="+mn-lt"/>
                <a:ea typeface="+mn-ea"/>
                <a:cs typeface="+mn-cs"/>
              </a:defRPr>
            </a:lvl5pPr>
            <a:lvl6pPr marL="2285678" algn="l" defTabSz="457136" rtl="0" eaLnBrk="1" latinLnBrk="0" hangingPunct="1">
              <a:defRPr sz="1800" kern="1200">
                <a:solidFill>
                  <a:schemeClr val="tx1"/>
                </a:solidFill>
                <a:latin typeface="+mn-lt"/>
                <a:ea typeface="+mn-ea"/>
                <a:cs typeface="+mn-cs"/>
              </a:defRPr>
            </a:lvl6pPr>
            <a:lvl7pPr marL="2742814" algn="l" defTabSz="457136" rtl="0" eaLnBrk="1" latinLnBrk="0" hangingPunct="1">
              <a:defRPr sz="1800" kern="1200">
                <a:solidFill>
                  <a:schemeClr val="tx1"/>
                </a:solidFill>
                <a:latin typeface="+mn-lt"/>
                <a:ea typeface="+mn-ea"/>
                <a:cs typeface="+mn-cs"/>
              </a:defRPr>
            </a:lvl7pPr>
            <a:lvl8pPr marL="3199950" algn="l" defTabSz="457136" rtl="0" eaLnBrk="1" latinLnBrk="0" hangingPunct="1">
              <a:defRPr sz="1800" kern="1200">
                <a:solidFill>
                  <a:schemeClr val="tx1"/>
                </a:solidFill>
                <a:latin typeface="+mn-lt"/>
                <a:ea typeface="+mn-ea"/>
                <a:cs typeface="+mn-cs"/>
              </a:defRPr>
            </a:lvl8pPr>
            <a:lvl9pPr marL="3657086" algn="l" defTabSz="457136" rtl="0" eaLnBrk="1" latinLnBrk="0" hangingPunct="1">
              <a:defRPr sz="1800" kern="1200">
                <a:solidFill>
                  <a:schemeClr val="tx1"/>
                </a:solidFill>
                <a:latin typeface="+mn-lt"/>
                <a:ea typeface="+mn-ea"/>
                <a:cs typeface="+mn-cs"/>
              </a:defRPr>
            </a:lvl9pPr>
          </a:lstStyle>
          <a:p>
            <a:pPr>
              <a:defRPr/>
            </a:pPr>
            <a:endParaRPr lang="en-US" sz="1800" dirty="0"/>
          </a:p>
        </p:txBody>
      </p:sp>
      <p:pic>
        <p:nvPicPr>
          <p:cNvPr id="14" name="Picture 9" descr="horizontal-logo-green-text.jpg">
            <a:extLst>
              <a:ext uri="{FF2B5EF4-FFF2-40B4-BE49-F238E27FC236}">
                <a16:creationId xmlns:a16="http://schemas.microsoft.com/office/drawing/2014/main" id="{D87033FA-C571-AF4D-B321-0DDDCD4BE6C6}"/>
              </a:ext>
            </a:extLst>
          </p:cNvPr>
          <p:cNvPicPr>
            <a:picLocks noChangeAspect="1"/>
          </p:cNvPicPr>
          <p:nvPr userDrawn="1"/>
        </p:nvPicPr>
        <p:blipFill>
          <a:blip r:embed="rId3" cstate="print"/>
          <a:srcRect/>
          <a:stretch>
            <a:fillRect/>
          </a:stretch>
        </p:blipFill>
        <p:spPr bwMode="auto">
          <a:xfrm>
            <a:off x="352574" y="6326074"/>
            <a:ext cx="2130249" cy="475237"/>
          </a:xfrm>
          <a:prstGeom prst="rect">
            <a:avLst/>
          </a:prstGeom>
          <a:noFill/>
          <a:ln w="9525">
            <a:noFill/>
            <a:miter lim="800000"/>
            <a:headEnd/>
            <a:tailEnd/>
          </a:ln>
        </p:spPr>
      </p:pic>
      <p:sp>
        <p:nvSpPr>
          <p:cNvPr id="15" name="Footer Placeholder 3">
            <a:extLst>
              <a:ext uri="{FF2B5EF4-FFF2-40B4-BE49-F238E27FC236}">
                <a16:creationId xmlns:a16="http://schemas.microsoft.com/office/drawing/2014/main" id="{1CF748DF-ACA2-304D-9BAE-7AB83423A7C2}"/>
              </a:ext>
            </a:extLst>
          </p:cNvPr>
          <p:cNvSpPr txBox="1">
            <a:spLocks/>
          </p:cNvSpPr>
          <p:nvPr userDrawn="1"/>
        </p:nvSpPr>
        <p:spPr>
          <a:xfrm>
            <a:off x="3630866" y="6213879"/>
            <a:ext cx="3148992" cy="523208"/>
          </a:xfrm>
          <a:prstGeom prst="rect">
            <a:avLst/>
          </a:prstGeom>
        </p:spPr>
        <p:txBody>
          <a:bodyPr wrap="square" lIns="91427" tIns="45714" rIns="91427" bIns="45714">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aseline="0" dirty="0">
                <a:solidFill>
                  <a:srgbClr val="1F497D"/>
                </a:solidFill>
                <a:latin typeface="Calibri"/>
              </a:rPr>
              <a:t>Center for </a:t>
            </a:r>
            <a:r>
              <a:rPr lang="en-US" sz="1400" baseline="0" dirty="0" err="1">
                <a:solidFill>
                  <a:srgbClr val="1F497D"/>
                </a:solidFill>
                <a:latin typeface="Calibri"/>
              </a:rPr>
              <a:t>PRedictive</a:t>
            </a:r>
            <a:r>
              <a:rPr lang="en-US" sz="1400" baseline="0" dirty="0">
                <a:solidFill>
                  <a:srgbClr val="1F497D"/>
                </a:solidFill>
                <a:latin typeface="Calibri"/>
              </a:rPr>
              <a:t> Integrated </a:t>
            </a:r>
          </a:p>
          <a:p>
            <a:pPr algn="ctr"/>
            <a:r>
              <a:rPr lang="en-US" sz="1400" baseline="0" dirty="0">
                <a:solidFill>
                  <a:srgbClr val="1F497D"/>
                </a:solidFill>
                <a:latin typeface="Calibri"/>
              </a:rPr>
              <a:t>Structural Materials Science</a:t>
            </a:r>
          </a:p>
        </p:txBody>
      </p:sp>
      <p:grpSp>
        <p:nvGrpSpPr>
          <p:cNvPr id="16" name="Group 15">
            <a:extLst>
              <a:ext uri="{FF2B5EF4-FFF2-40B4-BE49-F238E27FC236}">
                <a16:creationId xmlns:a16="http://schemas.microsoft.com/office/drawing/2014/main" id="{1062CAF0-2414-9344-AF56-B78E584C9BEA}"/>
              </a:ext>
            </a:extLst>
          </p:cNvPr>
          <p:cNvGrpSpPr/>
          <p:nvPr userDrawn="1"/>
        </p:nvGrpSpPr>
        <p:grpSpPr>
          <a:xfrm>
            <a:off x="6824710" y="6300529"/>
            <a:ext cx="1369324" cy="498743"/>
            <a:chOff x="7491729" y="6402796"/>
            <a:chExt cx="1666382" cy="455204"/>
          </a:xfrm>
        </p:grpSpPr>
        <p:sp>
          <p:nvSpPr>
            <p:cNvPr id="17" name="矩形 164">
              <a:extLst>
                <a:ext uri="{FF2B5EF4-FFF2-40B4-BE49-F238E27FC236}">
                  <a16:creationId xmlns:a16="http://schemas.microsoft.com/office/drawing/2014/main" id="{691B9073-CDA9-F641-B1F6-41EE6411B9BB}"/>
                </a:ext>
              </a:extLst>
            </p:cNvPr>
            <p:cNvSpPr/>
            <p:nvPr/>
          </p:nvSpPr>
          <p:spPr>
            <a:xfrm>
              <a:off x="7491729" y="6402796"/>
              <a:ext cx="1666382" cy="455204"/>
            </a:xfrm>
            <a:prstGeom prst="rect">
              <a:avLst/>
            </a:prstGeom>
            <a:solidFill>
              <a:srgbClr val="2148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6912"/>
              <a:endParaRPr kumimoji="1" lang="zh-CN" altLang="en-US" sz="1800">
                <a:solidFill>
                  <a:prstClr val="white"/>
                </a:solidFill>
                <a:latin typeface="Calibri"/>
                <a:ea typeface="宋体"/>
              </a:endParaRPr>
            </a:p>
          </p:txBody>
        </p:sp>
        <p:pic>
          <p:nvPicPr>
            <p:cNvPr id="18" name="图片 165" descr="prisms-logo.png">
              <a:extLst>
                <a:ext uri="{FF2B5EF4-FFF2-40B4-BE49-F238E27FC236}">
                  <a16:creationId xmlns:a16="http://schemas.microsoft.com/office/drawing/2014/main" id="{C49FD3E7-E457-7849-9146-7D0BB822D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4667" y="6470055"/>
              <a:ext cx="1368778" cy="290578"/>
            </a:xfrm>
            <a:prstGeom prst="rect">
              <a:avLst/>
            </a:prstGeom>
          </p:spPr>
        </p:pic>
      </p:grpSp>
      <p:pic>
        <p:nvPicPr>
          <p:cNvPr id="19" name="Picture 18" descr="2013 Michigan Logo.png">
            <a:extLst>
              <a:ext uri="{FF2B5EF4-FFF2-40B4-BE49-F238E27FC236}">
                <a16:creationId xmlns:a16="http://schemas.microsoft.com/office/drawing/2014/main" id="{C6FFA4F1-3497-FE44-84A0-33309281A95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100664" y="6307423"/>
            <a:ext cx="341382" cy="500381"/>
          </a:xfrm>
          <a:prstGeom prst="rect">
            <a:avLst/>
          </a:prstGeom>
        </p:spPr>
      </p:pic>
    </p:spTree>
    <p:extLst>
      <p:ext uri="{BB962C8B-B14F-4D97-AF65-F5344CB8AC3E}">
        <p14:creationId xmlns:p14="http://schemas.microsoft.com/office/powerpoint/2010/main" val="3985714957"/>
      </p:ext>
    </p:extLst>
  </p:cSld>
  <p:clrMap bg1="lt1" tx1="dk1" bg2="lt2" tx2="dk2" accent1="accent1" accent2="accent2" accent3="accent3" accent4="accent4" accent5="accent5" accent6="accent6" hlink="hlink" folHlink="folHlink"/>
  <p:hf hdr="0" ftr="0" dt="0"/>
  <p:txStyles>
    <p:titleStyle>
      <a:lvl1pPr algn="ctr" rtl="0" eaLnBrk="1" fontAlgn="base" hangingPunct="1">
        <a:spcBef>
          <a:spcPct val="0"/>
        </a:spcBef>
        <a:spcAft>
          <a:spcPct val="0"/>
        </a:spcAft>
        <a:defRPr sz="2600" b="1" kern="1200">
          <a:solidFill>
            <a:srgbClr val="106636"/>
          </a:solidFill>
          <a:latin typeface="Arial" pitchFamily="34" charset="0"/>
          <a:ea typeface="+mj-ea"/>
          <a:cs typeface="Arial" pitchFamily="34" charset="0"/>
        </a:defRPr>
      </a:lvl1pPr>
      <a:lvl2pPr algn="ctr" rtl="0" eaLnBrk="1" fontAlgn="base" hangingPunct="1">
        <a:spcBef>
          <a:spcPct val="0"/>
        </a:spcBef>
        <a:spcAft>
          <a:spcPct val="0"/>
        </a:spcAft>
        <a:defRPr sz="2400">
          <a:solidFill>
            <a:srgbClr val="106636"/>
          </a:solidFill>
          <a:latin typeface="Arial" charset="0"/>
          <a:cs typeface="Arial" charset="0"/>
        </a:defRPr>
      </a:lvl2pPr>
      <a:lvl3pPr algn="ctr" rtl="0" eaLnBrk="1" fontAlgn="base" hangingPunct="1">
        <a:spcBef>
          <a:spcPct val="0"/>
        </a:spcBef>
        <a:spcAft>
          <a:spcPct val="0"/>
        </a:spcAft>
        <a:defRPr sz="2400">
          <a:solidFill>
            <a:srgbClr val="106636"/>
          </a:solidFill>
          <a:latin typeface="Arial" charset="0"/>
          <a:cs typeface="Arial" charset="0"/>
        </a:defRPr>
      </a:lvl3pPr>
      <a:lvl4pPr algn="ctr" rtl="0" eaLnBrk="1" fontAlgn="base" hangingPunct="1">
        <a:spcBef>
          <a:spcPct val="0"/>
        </a:spcBef>
        <a:spcAft>
          <a:spcPct val="0"/>
        </a:spcAft>
        <a:defRPr sz="2400">
          <a:solidFill>
            <a:srgbClr val="106636"/>
          </a:solidFill>
          <a:latin typeface="Arial" charset="0"/>
          <a:cs typeface="Arial" charset="0"/>
        </a:defRPr>
      </a:lvl4pPr>
      <a:lvl5pPr algn="ctr" rtl="0" eaLnBrk="1" fontAlgn="base" hangingPunct="1">
        <a:spcBef>
          <a:spcPct val="0"/>
        </a:spcBef>
        <a:spcAft>
          <a:spcPct val="0"/>
        </a:spcAft>
        <a:defRPr sz="2400">
          <a:solidFill>
            <a:srgbClr val="106636"/>
          </a:solidFill>
          <a:latin typeface="Arial" charset="0"/>
          <a:cs typeface="Arial" charset="0"/>
        </a:defRPr>
      </a:lvl5pPr>
      <a:lvl6pPr marL="455791" algn="ctr" rtl="0" eaLnBrk="1" fontAlgn="base" hangingPunct="1">
        <a:spcBef>
          <a:spcPct val="0"/>
        </a:spcBef>
        <a:spcAft>
          <a:spcPct val="0"/>
        </a:spcAft>
        <a:defRPr sz="2400">
          <a:solidFill>
            <a:srgbClr val="106636"/>
          </a:solidFill>
          <a:latin typeface="Arial" charset="0"/>
          <a:cs typeface="Arial" charset="0"/>
        </a:defRPr>
      </a:lvl6pPr>
      <a:lvl7pPr marL="911583" algn="ctr" rtl="0" eaLnBrk="1" fontAlgn="base" hangingPunct="1">
        <a:spcBef>
          <a:spcPct val="0"/>
        </a:spcBef>
        <a:spcAft>
          <a:spcPct val="0"/>
        </a:spcAft>
        <a:defRPr sz="2400">
          <a:solidFill>
            <a:srgbClr val="106636"/>
          </a:solidFill>
          <a:latin typeface="Arial" charset="0"/>
          <a:cs typeface="Arial" charset="0"/>
        </a:defRPr>
      </a:lvl7pPr>
      <a:lvl8pPr marL="1367368" algn="ctr" rtl="0" eaLnBrk="1" fontAlgn="base" hangingPunct="1">
        <a:spcBef>
          <a:spcPct val="0"/>
        </a:spcBef>
        <a:spcAft>
          <a:spcPct val="0"/>
        </a:spcAft>
        <a:defRPr sz="2400">
          <a:solidFill>
            <a:srgbClr val="106636"/>
          </a:solidFill>
          <a:latin typeface="Arial" charset="0"/>
          <a:cs typeface="Arial" charset="0"/>
        </a:defRPr>
      </a:lvl8pPr>
      <a:lvl9pPr marL="1823164" algn="ctr" rtl="0" eaLnBrk="1" fontAlgn="base" hangingPunct="1">
        <a:spcBef>
          <a:spcPct val="0"/>
        </a:spcBef>
        <a:spcAft>
          <a:spcPct val="0"/>
        </a:spcAft>
        <a:defRPr sz="2400">
          <a:solidFill>
            <a:srgbClr val="106636"/>
          </a:solidFill>
          <a:latin typeface="Arial" charset="0"/>
          <a:cs typeface="Arial" charset="0"/>
        </a:defRPr>
      </a:lvl9pPr>
    </p:titleStyle>
    <p:bodyStyle>
      <a:lvl1pPr marL="340747" indent="-340747" algn="l" rtl="0" eaLnBrk="1" fontAlgn="base" hangingPunct="1">
        <a:spcBef>
          <a:spcPct val="20000"/>
        </a:spcBef>
        <a:spcAft>
          <a:spcPct val="0"/>
        </a:spcAft>
        <a:buFont typeface="Arial" charset="0"/>
        <a:buChar char="•"/>
        <a:defRPr sz="2400" b="1" kern="1200">
          <a:solidFill>
            <a:schemeClr val="tx1"/>
          </a:solidFill>
          <a:latin typeface="Arial" pitchFamily="34" charset="0"/>
          <a:ea typeface="+mn-ea"/>
          <a:cs typeface="Arial" pitchFamily="34" charset="0"/>
        </a:defRPr>
      </a:lvl1pPr>
      <a:lvl2pPr marL="740130" indent="-283692" algn="l" rtl="0" eaLnBrk="1" fontAlgn="base" hangingPunct="1">
        <a:spcBef>
          <a:spcPct val="20000"/>
        </a:spcBef>
        <a:spcAft>
          <a:spcPct val="0"/>
        </a:spcAft>
        <a:buFont typeface="Arial" charset="0"/>
        <a:buChar char="–"/>
        <a:defRPr sz="2200" kern="1200">
          <a:solidFill>
            <a:srgbClr val="404040"/>
          </a:solidFill>
          <a:latin typeface="Arial" pitchFamily="34" charset="0"/>
          <a:ea typeface="+mn-ea"/>
          <a:cs typeface="Arial" pitchFamily="34" charset="0"/>
        </a:defRPr>
      </a:lvl2pPr>
      <a:lvl3pPr marL="1137935" indent="-226640" algn="l" rtl="0" eaLnBrk="1" fontAlgn="base" hangingPunct="1">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3pPr>
      <a:lvl4pPr marL="1594373" indent="-226640" algn="l" rtl="0" eaLnBrk="1" fontAlgn="base" hangingPunct="1">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0816" indent="-226640" algn="l" rtl="0" eaLnBrk="1" fontAlgn="base" hangingPunct="1">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06851" indent="-227900" algn="l" defTabSz="91158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2642" indent="-227900" algn="l" defTabSz="91158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8433" indent="-227900" algn="l" defTabSz="91158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4224" indent="-227900" algn="l" defTabSz="91158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583" rtl="0" eaLnBrk="1" latinLnBrk="0" hangingPunct="1">
        <a:defRPr sz="1800" kern="1200">
          <a:solidFill>
            <a:schemeClr val="tx1"/>
          </a:solidFill>
          <a:latin typeface="+mn-lt"/>
          <a:ea typeface="+mn-ea"/>
          <a:cs typeface="+mn-cs"/>
        </a:defRPr>
      </a:lvl1pPr>
      <a:lvl2pPr marL="455791" algn="l" defTabSz="911583" rtl="0" eaLnBrk="1" latinLnBrk="0" hangingPunct="1">
        <a:defRPr sz="1800" kern="1200">
          <a:solidFill>
            <a:schemeClr val="tx1"/>
          </a:solidFill>
          <a:latin typeface="+mn-lt"/>
          <a:ea typeface="+mn-ea"/>
          <a:cs typeface="+mn-cs"/>
        </a:defRPr>
      </a:lvl2pPr>
      <a:lvl3pPr marL="911583" algn="l" defTabSz="911583" rtl="0" eaLnBrk="1" latinLnBrk="0" hangingPunct="1">
        <a:defRPr sz="1800" kern="1200">
          <a:solidFill>
            <a:schemeClr val="tx1"/>
          </a:solidFill>
          <a:latin typeface="+mn-lt"/>
          <a:ea typeface="+mn-ea"/>
          <a:cs typeface="+mn-cs"/>
        </a:defRPr>
      </a:lvl3pPr>
      <a:lvl4pPr marL="1367368" algn="l" defTabSz="911583" rtl="0" eaLnBrk="1" latinLnBrk="0" hangingPunct="1">
        <a:defRPr sz="1800" kern="1200">
          <a:solidFill>
            <a:schemeClr val="tx1"/>
          </a:solidFill>
          <a:latin typeface="+mn-lt"/>
          <a:ea typeface="+mn-ea"/>
          <a:cs typeface="+mn-cs"/>
        </a:defRPr>
      </a:lvl4pPr>
      <a:lvl5pPr marL="1823164" algn="l" defTabSz="911583" rtl="0" eaLnBrk="1" latinLnBrk="0" hangingPunct="1">
        <a:defRPr sz="1800" kern="1200">
          <a:solidFill>
            <a:schemeClr val="tx1"/>
          </a:solidFill>
          <a:latin typeface="+mn-lt"/>
          <a:ea typeface="+mn-ea"/>
          <a:cs typeface="+mn-cs"/>
        </a:defRPr>
      </a:lvl5pPr>
      <a:lvl6pPr marL="2278953" algn="l" defTabSz="911583" rtl="0" eaLnBrk="1" latinLnBrk="0" hangingPunct="1">
        <a:defRPr sz="1800" kern="1200">
          <a:solidFill>
            <a:schemeClr val="tx1"/>
          </a:solidFill>
          <a:latin typeface="+mn-lt"/>
          <a:ea typeface="+mn-ea"/>
          <a:cs typeface="+mn-cs"/>
        </a:defRPr>
      </a:lvl6pPr>
      <a:lvl7pPr marL="2734745" algn="l" defTabSz="911583" rtl="0" eaLnBrk="1" latinLnBrk="0" hangingPunct="1">
        <a:defRPr sz="1800" kern="1200">
          <a:solidFill>
            <a:schemeClr val="tx1"/>
          </a:solidFill>
          <a:latin typeface="+mn-lt"/>
          <a:ea typeface="+mn-ea"/>
          <a:cs typeface="+mn-cs"/>
        </a:defRPr>
      </a:lvl7pPr>
      <a:lvl8pPr marL="3190538" algn="l" defTabSz="911583" rtl="0" eaLnBrk="1" latinLnBrk="0" hangingPunct="1">
        <a:defRPr sz="1800" kern="1200">
          <a:solidFill>
            <a:schemeClr val="tx1"/>
          </a:solidFill>
          <a:latin typeface="+mn-lt"/>
          <a:ea typeface="+mn-ea"/>
          <a:cs typeface="+mn-cs"/>
        </a:defRPr>
      </a:lvl8pPr>
      <a:lvl9pPr marL="3646328" algn="l" defTabSz="91158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emf"/><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microsoft.com/office/2007/relationships/media" Target="../media/media3.mp4"/><Relationship Id="rId7" Type="http://schemas.openxmlformats.org/officeDocument/2006/relationships/image" Target="../media/image4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10.xml"/><Relationship Id="rId5" Type="http://schemas.openxmlformats.org/officeDocument/2006/relationships/slideLayout" Target="../slideLayouts/slideLayout13.xml"/><Relationship Id="rId4" Type="http://schemas.openxmlformats.org/officeDocument/2006/relationships/video" Target="../media/media3.mp4"/><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4.mpg"/><Relationship Id="rId1" Type="http://schemas.microsoft.com/office/2007/relationships/media" Target="../media/media4.mpg"/><Relationship Id="rId5" Type="http://schemas.openxmlformats.org/officeDocument/2006/relationships/image" Target="../media/image44.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notesSlide" Target="../notesSlides/notesSlide17.xml"/><Relationship Id="rId7"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52.png"/><Relationship Id="rId5" Type="http://schemas.openxmlformats.org/officeDocument/2006/relationships/image" Target="../media/image50.e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18.xml"/><Relationship Id="rId7" Type="http://schemas.openxmlformats.org/officeDocument/2006/relationships/image" Target="../media/image51.e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53.emf"/><Relationship Id="rId4" Type="http://schemas.openxmlformats.org/officeDocument/2006/relationships/oleObject" Target="../embeddings/oleObject3.bin"/><Relationship Id="rId9"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prisms-center/PRISMS-PF_Training_Materials/blob/ICME_2021/PRISMS-PF_Training_Handout.pdf"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52.png"/><Relationship Id="rId5" Type="http://schemas.openxmlformats.org/officeDocument/2006/relationships/image" Target="../media/image54.emf"/><Relationship Id="rId4"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notesSlide" Target="../notesSlides/notesSlide20.xml"/><Relationship Id="rId7" Type="http://schemas.openxmlformats.org/officeDocument/2006/relationships/oleObject" Target="../embeddings/oleObject5.bin"/><Relationship Id="rId12" Type="http://schemas.openxmlformats.org/officeDocument/2006/relationships/image" Target="../media/image57.emf"/><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chart" Target="../charts/chart1.xml"/><Relationship Id="rId11" Type="http://schemas.openxmlformats.org/officeDocument/2006/relationships/oleObject" Target="../embeddings/oleObject7.bin"/><Relationship Id="rId5" Type="http://schemas.openxmlformats.org/officeDocument/2006/relationships/image" Target="../media/image54.emf"/><Relationship Id="rId10" Type="http://schemas.openxmlformats.org/officeDocument/2006/relationships/image" Target="../media/image56.emf"/><Relationship Id="rId4" Type="http://schemas.openxmlformats.org/officeDocument/2006/relationships/oleObject" Target="../embeddings/oleObject4.bin"/><Relationship Id="rId9" Type="http://schemas.openxmlformats.org/officeDocument/2006/relationships/oleObject" Target="../embeddings/oleObject6.bin"/></Relationships>
</file>

<file path=ppt/slides/_rels/slide22.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notesSlide" Target="../notesSlides/notesSlide21.xml"/><Relationship Id="rId7" Type="http://schemas.openxmlformats.org/officeDocument/2006/relationships/oleObject" Target="../embeddings/oleObject5.bin"/><Relationship Id="rId12" Type="http://schemas.openxmlformats.org/officeDocument/2006/relationships/image" Target="../media/image57.emf"/><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chart" Target="../charts/chart2.xml"/><Relationship Id="rId11" Type="http://schemas.openxmlformats.org/officeDocument/2006/relationships/oleObject" Target="../embeddings/oleObject7.bin"/><Relationship Id="rId5" Type="http://schemas.openxmlformats.org/officeDocument/2006/relationships/image" Target="../media/image54.emf"/><Relationship Id="rId10" Type="http://schemas.openxmlformats.org/officeDocument/2006/relationships/image" Target="../media/image56.emf"/><Relationship Id="rId4" Type="http://schemas.openxmlformats.org/officeDocument/2006/relationships/oleObject" Target="../embeddings/oleObject4.bin"/><Relationship Id="rId9" Type="http://schemas.openxmlformats.org/officeDocument/2006/relationships/oleObject" Target="../embeddings/oleObject6.bin"/></Relationships>
</file>

<file path=ppt/slides/_rels/slide23.xml.rels><?xml version="1.0" encoding="UTF-8" standalone="yes"?>
<Relationships xmlns="http://schemas.openxmlformats.org/package/2006/relationships"><Relationship Id="rId8" Type="http://schemas.openxmlformats.org/officeDocument/2006/relationships/image" Target="../media/image55.emf"/><Relationship Id="rId13" Type="http://schemas.openxmlformats.org/officeDocument/2006/relationships/oleObject" Target="../embeddings/oleObject8.bin"/><Relationship Id="rId3" Type="http://schemas.openxmlformats.org/officeDocument/2006/relationships/notesSlide" Target="../notesSlides/notesSlide22.xml"/><Relationship Id="rId7" Type="http://schemas.openxmlformats.org/officeDocument/2006/relationships/oleObject" Target="../embeddings/oleObject5.bin"/><Relationship Id="rId12" Type="http://schemas.openxmlformats.org/officeDocument/2006/relationships/image" Target="../media/image57.emf"/><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chart" Target="../charts/chart3.xml"/><Relationship Id="rId11" Type="http://schemas.openxmlformats.org/officeDocument/2006/relationships/oleObject" Target="../embeddings/oleObject7.bin"/><Relationship Id="rId5" Type="http://schemas.openxmlformats.org/officeDocument/2006/relationships/image" Target="../media/image54.emf"/><Relationship Id="rId10" Type="http://schemas.openxmlformats.org/officeDocument/2006/relationships/image" Target="../media/image56.emf"/><Relationship Id="rId4" Type="http://schemas.openxmlformats.org/officeDocument/2006/relationships/oleObject" Target="../embeddings/oleObject4.bin"/><Relationship Id="rId9" Type="http://schemas.openxmlformats.org/officeDocument/2006/relationships/oleObject" Target="../embeddings/oleObject6.bin"/><Relationship Id="rId14" Type="http://schemas.openxmlformats.org/officeDocument/2006/relationships/image" Target="../media/image58.emf"/></Relationships>
</file>

<file path=ppt/slides/_rels/slide24.xml.rels><?xml version="1.0" encoding="UTF-8" standalone="yes"?>
<Relationships xmlns="http://schemas.openxmlformats.org/package/2006/relationships"><Relationship Id="rId8" Type="http://schemas.openxmlformats.org/officeDocument/2006/relationships/image" Target="../media/image55.emf"/><Relationship Id="rId13" Type="http://schemas.openxmlformats.org/officeDocument/2006/relationships/oleObject" Target="../embeddings/oleObject8.bin"/><Relationship Id="rId3" Type="http://schemas.openxmlformats.org/officeDocument/2006/relationships/notesSlide" Target="../notesSlides/notesSlide23.xml"/><Relationship Id="rId7" Type="http://schemas.openxmlformats.org/officeDocument/2006/relationships/oleObject" Target="../embeddings/oleObject5.bin"/><Relationship Id="rId12" Type="http://schemas.openxmlformats.org/officeDocument/2006/relationships/image" Target="../media/image57.emf"/><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chart" Target="../charts/chart4.xml"/><Relationship Id="rId11" Type="http://schemas.openxmlformats.org/officeDocument/2006/relationships/oleObject" Target="../embeddings/oleObject7.bin"/><Relationship Id="rId5" Type="http://schemas.openxmlformats.org/officeDocument/2006/relationships/image" Target="../media/image54.emf"/><Relationship Id="rId15" Type="http://schemas.openxmlformats.org/officeDocument/2006/relationships/image" Target="../media/image60.png"/><Relationship Id="rId10" Type="http://schemas.openxmlformats.org/officeDocument/2006/relationships/image" Target="../media/image56.emf"/><Relationship Id="rId4" Type="http://schemas.openxmlformats.org/officeDocument/2006/relationships/oleObject" Target="../embeddings/oleObject4.bin"/><Relationship Id="rId9" Type="http://schemas.openxmlformats.org/officeDocument/2006/relationships/oleObject" Target="../embeddings/oleObject6.bin"/><Relationship Id="rId14" Type="http://schemas.openxmlformats.org/officeDocument/2006/relationships/image" Target="../media/image58.emf"/></Relationships>
</file>

<file path=ppt/slides/_rels/slide25.xml.rels><?xml version="1.0" encoding="UTF-8" standalone="yes"?>
<Relationships xmlns="http://schemas.openxmlformats.org/package/2006/relationships"><Relationship Id="rId8" Type="http://schemas.openxmlformats.org/officeDocument/2006/relationships/image" Target="../media/image55.emf"/><Relationship Id="rId13" Type="http://schemas.openxmlformats.org/officeDocument/2006/relationships/oleObject" Target="../embeddings/oleObject8.bin"/><Relationship Id="rId3" Type="http://schemas.openxmlformats.org/officeDocument/2006/relationships/notesSlide" Target="../notesSlides/notesSlide24.xml"/><Relationship Id="rId7" Type="http://schemas.openxmlformats.org/officeDocument/2006/relationships/oleObject" Target="../embeddings/oleObject5.bin"/><Relationship Id="rId12" Type="http://schemas.openxmlformats.org/officeDocument/2006/relationships/image" Target="../media/image57.emf"/><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chart" Target="../charts/chart5.xml"/><Relationship Id="rId11" Type="http://schemas.openxmlformats.org/officeDocument/2006/relationships/oleObject" Target="../embeddings/oleObject7.bin"/><Relationship Id="rId5" Type="http://schemas.openxmlformats.org/officeDocument/2006/relationships/image" Target="../media/image54.emf"/><Relationship Id="rId15" Type="http://schemas.openxmlformats.org/officeDocument/2006/relationships/image" Target="../media/image60.png"/><Relationship Id="rId10" Type="http://schemas.openxmlformats.org/officeDocument/2006/relationships/image" Target="../media/image56.emf"/><Relationship Id="rId4" Type="http://schemas.openxmlformats.org/officeDocument/2006/relationships/oleObject" Target="../embeddings/oleObject4.bin"/><Relationship Id="rId9" Type="http://schemas.openxmlformats.org/officeDocument/2006/relationships/oleObject" Target="../embeddings/oleObject6.bin"/><Relationship Id="rId14" Type="http://schemas.openxmlformats.org/officeDocument/2006/relationships/image" Target="../media/image58.emf"/></Relationships>
</file>

<file path=ppt/slides/_rels/slide26.xml.rels><?xml version="1.0" encoding="UTF-8" standalone="yes"?>
<Relationships xmlns="http://schemas.openxmlformats.org/package/2006/relationships"><Relationship Id="rId8" Type="http://schemas.openxmlformats.org/officeDocument/2006/relationships/chart" Target="../charts/chart6.xml"/><Relationship Id="rId13" Type="http://schemas.openxmlformats.org/officeDocument/2006/relationships/oleObject" Target="../embeddings/oleObject13.bin"/><Relationship Id="rId3" Type="http://schemas.openxmlformats.org/officeDocument/2006/relationships/notesSlide" Target="../notesSlides/notesSlide25.xml"/><Relationship Id="rId7" Type="http://schemas.openxmlformats.org/officeDocument/2006/relationships/image" Target="../media/image60.emf"/><Relationship Id="rId12" Type="http://schemas.openxmlformats.org/officeDocument/2006/relationships/image" Target="../media/image62.emf"/><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oleObject" Target="../embeddings/oleObject10.bin"/><Relationship Id="rId11" Type="http://schemas.openxmlformats.org/officeDocument/2006/relationships/oleObject" Target="../embeddings/oleObject12.bin"/><Relationship Id="rId5" Type="http://schemas.openxmlformats.org/officeDocument/2006/relationships/image" Target="../media/image59.emf"/><Relationship Id="rId10" Type="http://schemas.openxmlformats.org/officeDocument/2006/relationships/image" Target="../media/image61.emf"/><Relationship Id="rId4" Type="http://schemas.openxmlformats.org/officeDocument/2006/relationships/oleObject" Target="../embeddings/oleObject9.bin"/><Relationship Id="rId9" Type="http://schemas.openxmlformats.org/officeDocument/2006/relationships/oleObject" Target="../embeddings/oleObject11.bin"/><Relationship Id="rId14" Type="http://schemas.openxmlformats.org/officeDocument/2006/relationships/image" Target="../media/image63.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69.png"/><Relationship Id="rId4" Type="http://schemas.openxmlformats.org/officeDocument/2006/relationships/hyperlink" Target="https://pages.nist.gov/pfhub/benchmarks/benchmark3.ipynb/"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72.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72.png"/><Relationship Id="rId3" Type="http://schemas.openxmlformats.org/officeDocument/2006/relationships/image" Target="../media/image75.png"/><Relationship Id="rId7" Type="http://schemas.openxmlformats.org/officeDocument/2006/relationships/image" Target="../media/image79.svg"/><Relationship Id="rId12" Type="http://schemas.openxmlformats.org/officeDocument/2006/relationships/image" Target="../media/image84.png"/><Relationship Id="rId17" Type="http://schemas.openxmlformats.org/officeDocument/2006/relationships/image" Target="../media/image73.png"/><Relationship Id="rId2" Type="http://schemas.openxmlformats.org/officeDocument/2006/relationships/notesSlide" Target="../notesSlides/notesSlide35.xml"/><Relationship Id="rId16" Type="http://schemas.openxmlformats.org/officeDocument/2006/relationships/image" Target="../media/image88.png"/><Relationship Id="rId1" Type="http://schemas.openxmlformats.org/officeDocument/2006/relationships/slideLayout" Target="../slideLayouts/slideLayout1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svg"/><Relationship Id="rId10" Type="http://schemas.openxmlformats.org/officeDocument/2006/relationships/image" Target="../media/image82.png"/><Relationship Id="rId19" Type="http://schemas.openxmlformats.org/officeDocument/2006/relationships/image" Target="../media/image89.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38.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8.png"/><Relationship Id="rId3" Type="http://schemas.openxmlformats.org/officeDocument/2006/relationships/image" Target="../media/image90.png"/><Relationship Id="rId7" Type="http://schemas.openxmlformats.org/officeDocument/2006/relationships/image" Target="../media/image93.png"/><Relationship Id="rId12" Type="http://schemas.openxmlformats.org/officeDocument/2006/relationships/image" Target="../media/image97.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92.png"/><Relationship Id="rId11" Type="http://schemas.openxmlformats.org/officeDocument/2006/relationships/image" Target="../media/image96.png"/><Relationship Id="rId5" Type="http://schemas.openxmlformats.org/officeDocument/2006/relationships/image" Target="../media/image67.png"/><Relationship Id="rId10" Type="http://schemas.openxmlformats.org/officeDocument/2006/relationships/image" Target="../media/image95.png"/><Relationship Id="rId4" Type="http://schemas.openxmlformats.org/officeDocument/2006/relationships/image" Target="../media/image91.png"/><Relationship Id="rId9" Type="http://schemas.openxmlformats.org/officeDocument/2006/relationships/image" Target="../media/image94.png"/></Relationships>
</file>

<file path=ppt/slides/_rels/slide3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100.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8.jp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4.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1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6.png"/><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9.jp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8" Type="http://schemas.openxmlformats.org/officeDocument/2006/relationships/chart" Target="../charts/chart7.xml"/><Relationship Id="rId13" Type="http://schemas.openxmlformats.org/officeDocument/2006/relationships/oleObject" Target="../embeddings/oleObject18.bin"/><Relationship Id="rId3" Type="http://schemas.openxmlformats.org/officeDocument/2006/relationships/notesSlide" Target="../notesSlides/notesSlide44.xml"/><Relationship Id="rId7" Type="http://schemas.openxmlformats.org/officeDocument/2006/relationships/image" Target="../media/image60.emf"/><Relationship Id="rId12" Type="http://schemas.openxmlformats.org/officeDocument/2006/relationships/image" Target="../media/image62.emf"/><Relationship Id="rId2" Type="http://schemas.openxmlformats.org/officeDocument/2006/relationships/slideLayout" Target="../slideLayouts/slideLayout13.xml"/><Relationship Id="rId1" Type="http://schemas.openxmlformats.org/officeDocument/2006/relationships/vmlDrawing" Target="../drawings/vmlDrawing10.vml"/><Relationship Id="rId6" Type="http://schemas.openxmlformats.org/officeDocument/2006/relationships/oleObject" Target="../embeddings/oleObject15.bin"/><Relationship Id="rId11" Type="http://schemas.openxmlformats.org/officeDocument/2006/relationships/oleObject" Target="../embeddings/oleObject17.bin"/><Relationship Id="rId5" Type="http://schemas.openxmlformats.org/officeDocument/2006/relationships/image" Target="../media/image59.emf"/><Relationship Id="rId10" Type="http://schemas.openxmlformats.org/officeDocument/2006/relationships/image" Target="../media/image61.emf"/><Relationship Id="rId4" Type="http://schemas.openxmlformats.org/officeDocument/2006/relationships/oleObject" Target="../embeddings/oleObject14.bin"/><Relationship Id="rId9" Type="http://schemas.openxmlformats.org/officeDocument/2006/relationships/oleObject" Target="../embeddings/oleObject16.bin"/><Relationship Id="rId14" Type="http://schemas.openxmlformats.org/officeDocument/2006/relationships/image" Target="../media/image63.emf"/></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45.xml"/><Relationship Id="rId7" Type="http://schemas.openxmlformats.org/officeDocument/2006/relationships/image" Target="../media/image106.emf"/><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oleObject" Target="../embeddings/oleObject20.bin"/><Relationship Id="rId5" Type="http://schemas.openxmlformats.org/officeDocument/2006/relationships/image" Target="../media/image105.emf"/><Relationship Id="rId4" Type="http://schemas.openxmlformats.org/officeDocument/2006/relationships/oleObject" Target="../embeddings/oleObject19.bin"/><Relationship Id="rId9" Type="http://schemas.openxmlformats.org/officeDocument/2006/relationships/image" Target="../media/image107.emf"/></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notesSlide" Target="../notesSlides/notesSlide46.xml"/><Relationship Id="rId7" Type="http://schemas.openxmlformats.org/officeDocument/2006/relationships/image" Target="../media/image109.emf"/><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oleObject" Target="../embeddings/oleObject23.bin"/><Relationship Id="rId11" Type="http://schemas.openxmlformats.org/officeDocument/2006/relationships/image" Target="../media/image111.emf"/><Relationship Id="rId5" Type="http://schemas.openxmlformats.org/officeDocument/2006/relationships/image" Target="../media/image108.e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11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8" Type="http://schemas.openxmlformats.org/officeDocument/2006/relationships/chart" Target="../charts/chart8.xml"/><Relationship Id="rId13" Type="http://schemas.openxmlformats.org/officeDocument/2006/relationships/oleObject" Target="../embeddings/oleObject30.bin"/><Relationship Id="rId3" Type="http://schemas.openxmlformats.org/officeDocument/2006/relationships/notesSlide" Target="../notesSlides/notesSlide47.xml"/><Relationship Id="rId7" Type="http://schemas.openxmlformats.org/officeDocument/2006/relationships/image" Target="../media/image58.emf"/><Relationship Id="rId12" Type="http://schemas.openxmlformats.org/officeDocument/2006/relationships/image" Target="../media/image56.emf"/><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oleObject" Target="../embeddings/oleObject27.bin"/><Relationship Id="rId11" Type="http://schemas.openxmlformats.org/officeDocument/2006/relationships/oleObject" Target="../embeddings/oleObject29.bin"/><Relationship Id="rId5" Type="http://schemas.openxmlformats.org/officeDocument/2006/relationships/image" Target="../media/image54.emf"/><Relationship Id="rId10" Type="http://schemas.openxmlformats.org/officeDocument/2006/relationships/image" Target="../media/image55.emf"/><Relationship Id="rId4" Type="http://schemas.openxmlformats.org/officeDocument/2006/relationships/oleObject" Target="../embeddings/oleObject26.bin"/><Relationship Id="rId9" Type="http://schemas.openxmlformats.org/officeDocument/2006/relationships/oleObject" Target="../embeddings/oleObject28.bin"/><Relationship Id="rId14" Type="http://schemas.openxmlformats.org/officeDocument/2006/relationships/image" Target="../media/image57.emf"/></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5.mpg"/><Relationship Id="rId1" Type="http://schemas.microsoft.com/office/2007/relationships/media" Target="../media/media5.mpg"/><Relationship Id="rId5" Type="http://schemas.openxmlformats.org/officeDocument/2006/relationships/image" Target="../media/image112.png"/><Relationship Id="rId4"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image" Target="../media/image117.emf"/><Relationship Id="rId3" Type="http://schemas.openxmlformats.org/officeDocument/2006/relationships/notesSlide" Target="../notesSlides/notesSlide49.xml"/><Relationship Id="rId7" Type="http://schemas.openxmlformats.org/officeDocument/2006/relationships/image" Target="../media/image114.emf"/><Relationship Id="rId12" Type="http://schemas.openxmlformats.org/officeDocument/2006/relationships/oleObject" Target="../embeddings/oleObject35.bin"/><Relationship Id="rId2" Type="http://schemas.openxmlformats.org/officeDocument/2006/relationships/slideLayout" Target="../slideLayouts/slideLayout13.xml"/><Relationship Id="rId1" Type="http://schemas.openxmlformats.org/officeDocument/2006/relationships/vmlDrawing" Target="../drawings/vmlDrawing14.vml"/><Relationship Id="rId6" Type="http://schemas.openxmlformats.org/officeDocument/2006/relationships/oleObject" Target="../embeddings/oleObject32.bin"/><Relationship Id="rId11" Type="http://schemas.openxmlformats.org/officeDocument/2006/relationships/image" Target="../media/image116.emf"/><Relationship Id="rId5" Type="http://schemas.openxmlformats.org/officeDocument/2006/relationships/image" Target="../media/image113.emf"/><Relationship Id="rId10" Type="http://schemas.openxmlformats.org/officeDocument/2006/relationships/oleObject" Target="../embeddings/oleObject34.bin"/><Relationship Id="rId4" Type="http://schemas.openxmlformats.org/officeDocument/2006/relationships/oleObject" Target="../embeddings/oleObject31.bin"/><Relationship Id="rId9" Type="http://schemas.openxmlformats.org/officeDocument/2006/relationships/image" Target="../media/image115.emf"/><Relationship Id="rId14" Type="http://schemas.openxmlformats.org/officeDocument/2006/relationships/image" Target="../media/image118.emf"/></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19.png"/><Relationship Id="rId4" Type="http://schemas.openxmlformats.org/officeDocument/2006/relationships/notesSlide" Target="../notesSlides/notesSlide50.xml"/></Relationships>
</file>

<file path=ppt/slides/_rels/slide5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hyperlink" Target="https://prisms-center.github.io/phaseField" TargetMode="External"/><Relationship Id="rId7" Type="http://schemas.openxmlformats.org/officeDocument/2006/relationships/image" Target="../media/image120.pn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hyperlink" Target="mailto:prismsphasefield.dev@umich.edu" TargetMode="External"/><Relationship Id="rId5" Type="http://schemas.openxmlformats.org/officeDocument/2006/relationships/hyperlink" Target="https://www.youtube.com/channel/UCZXc3007JuBCGKDcneD_umA" TargetMode="External"/><Relationship Id="rId4" Type="http://schemas.openxmlformats.org/officeDocument/2006/relationships/hyperlink" Target="https://github.com/prisms-center/phaseField"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FFF435-0D2A-524C-88FF-610006D85F47}"/>
              </a:ext>
            </a:extLst>
          </p:cNvPr>
          <p:cNvSpPr/>
          <p:nvPr/>
        </p:nvSpPr>
        <p:spPr>
          <a:xfrm>
            <a:off x="0" y="0"/>
            <a:ext cx="9144000" cy="14562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logo.pdf">
            <a:extLst>
              <a:ext uri="{FF2B5EF4-FFF2-40B4-BE49-F238E27FC236}">
                <a16:creationId xmlns:a16="http://schemas.microsoft.com/office/drawing/2014/main" id="{695EF8AA-6465-3F4F-BA83-990E515E0D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212" y="1653987"/>
            <a:ext cx="4724492" cy="1234810"/>
          </a:xfrm>
          <a:prstGeom prst="rect">
            <a:avLst/>
          </a:prstGeom>
        </p:spPr>
      </p:pic>
      <p:pic>
        <p:nvPicPr>
          <p:cNvPr id="20" name="Picture 19" descr="Chart&#10;&#10;Description automatically generated">
            <a:extLst>
              <a:ext uri="{FF2B5EF4-FFF2-40B4-BE49-F238E27FC236}">
                <a16:creationId xmlns:a16="http://schemas.microsoft.com/office/drawing/2014/main" id="{151A162B-94C9-E640-89C5-F455BEE75026}"/>
              </a:ext>
            </a:extLst>
          </p:cNvPr>
          <p:cNvPicPr>
            <a:picLocks noChangeAspect="1"/>
          </p:cNvPicPr>
          <p:nvPr/>
        </p:nvPicPr>
        <p:blipFill>
          <a:blip r:embed="rId4"/>
          <a:stretch>
            <a:fillRect/>
          </a:stretch>
        </p:blipFill>
        <p:spPr>
          <a:xfrm>
            <a:off x="7270748" y="5345208"/>
            <a:ext cx="1423527" cy="1354444"/>
          </a:xfrm>
          <a:prstGeom prst="rect">
            <a:avLst/>
          </a:prstGeom>
        </p:spPr>
      </p:pic>
      <p:sp>
        <p:nvSpPr>
          <p:cNvPr id="21" name="TextBox 20">
            <a:extLst>
              <a:ext uri="{FF2B5EF4-FFF2-40B4-BE49-F238E27FC236}">
                <a16:creationId xmlns:a16="http://schemas.microsoft.com/office/drawing/2014/main" id="{DFFC6F1D-CBD3-2F49-9A10-D70738709285}"/>
              </a:ext>
            </a:extLst>
          </p:cNvPr>
          <p:cNvSpPr txBox="1"/>
          <p:nvPr/>
        </p:nvSpPr>
        <p:spPr>
          <a:xfrm>
            <a:off x="1025180" y="4263974"/>
            <a:ext cx="7553421" cy="424732"/>
          </a:xfrm>
          <a:prstGeom prst="rect">
            <a:avLst/>
          </a:prstGeom>
          <a:noFill/>
        </p:spPr>
        <p:txBody>
          <a:bodyPr wrap="square" rtlCol="0">
            <a:spAutoFit/>
          </a:bodyPr>
          <a:lstStyle/>
          <a:p>
            <a:pPr algn="ctr" defTabSz="457136" eaLnBrk="1" fontAlgn="auto" hangingPunct="1">
              <a:lnSpc>
                <a:spcPct val="90000"/>
              </a:lnSpc>
              <a:spcBef>
                <a:spcPts val="0"/>
              </a:spcBef>
              <a:spcAft>
                <a:spcPts val="0"/>
              </a:spcAft>
            </a:pPr>
            <a:r>
              <a:rPr lang="en-US" altLang="en-US" sz="2400" b="0" baseline="0" dirty="0">
                <a:solidFill>
                  <a:prstClr val="black"/>
                </a:solidFill>
                <a:latin typeface="Calibri"/>
              </a:rPr>
              <a:t>David Montiel</a:t>
            </a:r>
            <a:endParaRPr lang="en-US" altLang="en-US" sz="2800" b="0" baseline="0" dirty="0">
              <a:solidFill>
                <a:prstClr val="black"/>
              </a:solidFill>
              <a:latin typeface="Calibri"/>
            </a:endParaRPr>
          </a:p>
        </p:txBody>
      </p:sp>
      <p:sp>
        <p:nvSpPr>
          <p:cNvPr id="23" name="Rectangle 22">
            <a:extLst>
              <a:ext uri="{FF2B5EF4-FFF2-40B4-BE49-F238E27FC236}">
                <a16:creationId xmlns:a16="http://schemas.microsoft.com/office/drawing/2014/main" id="{8E4A467A-5C29-1E40-ACEA-005280DF3A63}"/>
              </a:ext>
            </a:extLst>
          </p:cNvPr>
          <p:cNvSpPr/>
          <p:nvPr/>
        </p:nvSpPr>
        <p:spPr>
          <a:xfrm>
            <a:off x="1378985" y="4738147"/>
            <a:ext cx="6809674" cy="313932"/>
          </a:xfrm>
          <a:prstGeom prst="rect">
            <a:avLst/>
          </a:prstGeom>
        </p:spPr>
        <p:txBody>
          <a:bodyPr wrap="square">
            <a:spAutoFit/>
          </a:bodyPr>
          <a:lstStyle/>
          <a:p>
            <a:pPr algn="ctr" defTabSz="457136" eaLnBrk="1" fontAlgn="auto" hangingPunct="1">
              <a:lnSpc>
                <a:spcPct val="90000"/>
              </a:lnSpc>
              <a:spcBef>
                <a:spcPts val="500"/>
              </a:spcBef>
              <a:defRPr/>
            </a:pPr>
            <a:r>
              <a:rPr lang="en-US" sz="1600" b="0" i="1" baseline="0" dirty="0">
                <a:solidFill>
                  <a:prstClr val="black"/>
                </a:solidFill>
                <a:latin typeface="Arial" charset="0"/>
              </a:rPr>
              <a:t>Department of Materials Science and Engineering, University of Michigan</a:t>
            </a:r>
          </a:p>
        </p:txBody>
      </p:sp>
      <p:sp>
        <p:nvSpPr>
          <p:cNvPr id="24" name="TextBox 23">
            <a:extLst>
              <a:ext uri="{FF2B5EF4-FFF2-40B4-BE49-F238E27FC236}">
                <a16:creationId xmlns:a16="http://schemas.microsoft.com/office/drawing/2014/main" id="{1675FCA5-B394-8D46-B8FA-AED1EA7FB586}"/>
              </a:ext>
            </a:extLst>
          </p:cNvPr>
          <p:cNvSpPr txBox="1"/>
          <p:nvPr/>
        </p:nvSpPr>
        <p:spPr>
          <a:xfrm>
            <a:off x="1781959" y="3320030"/>
            <a:ext cx="6039865" cy="590931"/>
          </a:xfrm>
          <a:prstGeom prst="rect">
            <a:avLst/>
          </a:prstGeom>
          <a:noFill/>
        </p:spPr>
        <p:txBody>
          <a:bodyPr wrap="square" rtlCol="0">
            <a:spAutoFit/>
          </a:bodyPr>
          <a:lstStyle/>
          <a:p>
            <a:pPr algn="ctr" defTabSz="457136" eaLnBrk="1" fontAlgn="auto" hangingPunct="1">
              <a:lnSpc>
                <a:spcPct val="90000"/>
              </a:lnSpc>
              <a:spcBef>
                <a:spcPts val="0"/>
              </a:spcBef>
              <a:spcAft>
                <a:spcPts val="0"/>
              </a:spcAft>
              <a:defRPr/>
            </a:pPr>
            <a:r>
              <a:rPr lang="en-US" sz="3600" b="1" baseline="0" dirty="0">
                <a:solidFill>
                  <a:prstClr val="black"/>
                </a:solidFill>
                <a:latin typeface="Calibri"/>
              </a:rPr>
              <a:t>PRISMS-PF Training Session</a:t>
            </a:r>
          </a:p>
        </p:txBody>
      </p:sp>
      <p:pic>
        <p:nvPicPr>
          <p:cNvPr id="26" name="Picture 25" descr="A picture containing diagram&#10;&#10;Description automatically generated">
            <a:extLst>
              <a:ext uri="{FF2B5EF4-FFF2-40B4-BE49-F238E27FC236}">
                <a16:creationId xmlns:a16="http://schemas.microsoft.com/office/drawing/2014/main" id="{D8BF0737-ED17-8744-A9F9-2C88C861516A}"/>
              </a:ext>
            </a:extLst>
          </p:cNvPr>
          <p:cNvPicPr>
            <a:picLocks noChangeAspect="1"/>
          </p:cNvPicPr>
          <p:nvPr/>
        </p:nvPicPr>
        <p:blipFill>
          <a:blip r:embed="rId5"/>
          <a:stretch>
            <a:fillRect/>
          </a:stretch>
        </p:blipFill>
        <p:spPr>
          <a:xfrm>
            <a:off x="583680" y="5505204"/>
            <a:ext cx="1590610" cy="1034453"/>
          </a:xfrm>
          <a:prstGeom prst="rect">
            <a:avLst/>
          </a:prstGeom>
        </p:spPr>
      </p:pic>
      <p:grpSp>
        <p:nvGrpSpPr>
          <p:cNvPr id="27" name="Group 26">
            <a:extLst>
              <a:ext uri="{FF2B5EF4-FFF2-40B4-BE49-F238E27FC236}">
                <a16:creationId xmlns:a16="http://schemas.microsoft.com/office/drawing/2014/main" id="{50F046FD-5DE4-E74F-84DF-4EA7DA0F73C4}"/>
              </a:ext>
            </a:extLst>
          </p:cNvPr>
          <p:cNvGrpSpPr/>
          <p:nvPr/>
        </p:nvGrpSpPr>
        <p:grpSpPr>
          <a:xfrm>
            <a:off x="4022282" y="5275349"/>
            <a:ext cx="1342355" cy="1306869"/>
            <a:chOff x="3675224" y="3242010"/>
            <a:chExt cx="1342355" cy="1306869"/>
          </a:xfrm>
        </p:grpSpPr>
        <p:pic>
          <p:nvPicPr>
            <p:cNvPr id="28" name="Picture 27" descr="A picture containing stationary&#10;&#10;Description automatically generated">
              <a:extLst>
                <a:ext uri="{FF2B5EF4-FFF2-40B4-BE49-F238E27FC236}">
                  <a16:creationId xmlns:a16="http://schemas.microsoft.com/office/drawing/2014/main" id="{70DE5FFF-01D0-3A43-B912-B8E81CFDC331}"/>
                </a:ext>
              </a:extLst>
            </p:cNvPr>
            <p:cNvPicPr>
              <a:picLocks noChangeAspect="1"/>
            </p:cNvPicPr>
            <p:nvPr/>
          </p:nvPicPr>
          <p:blipFill>
            <a:blip r:embed="rId6"/>
            <a:stretch>
              <a:fillRect/>
            </a:stretch>
          </p:blipFill>
          <p:spPr>
            <a:xfrm>
              <a:off x="3675224" y="3317566"/>
              <a:ext cx="1342355" cy="1231313"/>
            </a:xfrm>
            <a:prstGeom prst="rect">
              <a:avLst/>
            </a:prstGeom>
          </p:spPr>
        </p:pic>
        <p:sp>
          <p:nvSpPr>
            <p:cNvPr id="29" name="Rectangle 28">
              <a:extLst>
                <a:ext uri="{FF2B5EF4-FFF2-40B4-BE49-F238E27FC236}">
                  <a16:creationId xmlns:a16="http://schemas.microsoft.com/office/drawing/2014/main" id="{635BFD0D-18C3-C24D-BB20-36AED5828635}"/>
                </a:ext>
              </a:extLst>
            </p:cNvPr>
            <p:cNvSpPr/>
            <p:nvPr/>
          </p:nvSpPr>
          <p:spPr>
            <a:xfrm>
              <a:off x="3675224" y="3242010"/>
              <a:ext cx="564357" cy="266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descr="A picture containing shape&#10;&#10;Description automatically generated">
            <a:extLst>
              <a:ext uri="{FF2B5EF4-FFF2-40B4-BE49-F238E27FC236}">
                <a16:creationId xmlns:a16="http://schemas.microsoft.com/office/drawing/2014/main" id="{8BC148E7-D6FD-BE40-BE60-13A6922A3E87}"/>
              </a:ext>
            </a:extLst>
          </p:cNvPr>
          <p:cNvPicPr>
            <a:picLocks noChangeAspect="1"/>
          </p:cNvPicPr>
          <p:nvPr/>
        </p:nvPicPr>
        <p:blipFill>
          <a:blip r:embed="rId7"/>
          <a:stretch>
            <a:fillRect/>
          </a:stretch>
        </p:blipFill>
        <p:spPr>
          <a:xfrm>
            <a:off x="5622149" y="5331477"/>
            <a:ext cx="1529759" cy="1231313"/>
          </a:xfrm>
          <a:prstGeom prst="rect">
            <a:avLst/>
          </a:prstGeom>
        </p:spPr>
      </p:pic>
      <p:pic>
        <p:nvPicPr>
          <p:cNvPr id="31" name="Picture 30">
            <a:extLst>
              <a:ext uri="{FF2B5EF4-FFF2-40B4-BE49-F238E27FC236}">
                <a16:creationId xmlns:a16="http://schemas.microsoft.com/office/drawing/2014/main" id="{3D0B878E-FFE4-D843-BFF0-C8C0C3BCA25C}"/>
              </a:ext>
            </a:extLst>
          </p:cNvPr>
          <p:cNvPicPr>
            <a:picLocks noChangeAspect="1"/>
          </p:cNvPicPr>
          <p:nvPr/>
        </p:nvPicPr>
        <p:blipFill rotWithShape="1">
          <a:blip r:embed="rId8"/>
          <a:srcRect l="3018" t="3617" r="3187" b="6971"/>
          <a:stretch/>
        </p:blipFill>
        <p:spPr>
          <a:xfrm>
            <a:off x="2656248" y="5565360"/>
            <a:ext cx="916443" cy="914140"/>
          </a:xfrm>
          <a:prstGeom prst="rect">
            <a:avLst/>
          </a:prstGeom>
          <a:ln>
            <a:solidFill>
              <a:schemeClr val="tx1"/>
            </a:solidFill>
          </a:ln>
        </p:spPr>
      </p:pic>
      <p:pic>
        <p:nvPicPr>
          <p:cNvPr id="4" name="Picture 3" descr="Shape&#10;&#10;Description automatically generated">
            <a:extLst>
              <a:ext uri="{FF2B5EF4-FFF2-40B4-BE49-F238E27FC236}">
                <a16:creationId xmlns:a16="http://schemas.microsoft.com/office/drawing/2014/main" id="{DA333E57-55FF-6F47-9E85-B103628A2FFF}"/>
              </a:ext>
            </a:extLst>
          </p:cNvPr>
          <p:cNvPicPr>
            <a:picLocks noChangeAspect="1"/>
          </p:cNvPicPr>
          <p:nvPr/>
        </p:nvPicPr>
        <p:blipFill>
          <a:blip r:embed="rId9"/>
          <a:stretch>
            <a:fillRect/>
          </a:stretch>
        </p:blipFill>
        <p:spPr>
          <a:xfrm>
            <a:off x="3064" y="-12823"/>
            <a:ext cx="9144000" cy="1567543"/>
          </a:xfrm>
          <a:prstGeom prst="rect">
            <a:avLst/>
          </a:prstGeom>
        </p:spPr>
      </p:pic>
    </p:spTree>
    <p:extLst>
      <p:ext uri="{BB962C8B-B14F-4D97-AF65-F5344CB8AC3E}">
        <p14:creationId xmlns:p14="http://schemas.microsoft.com/office/powerpoint/2010/main" val="308215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308113" y="-118502"/>
            <a:ext cx="8527774" cy="1143000"/>
          </a:xfrm>
        </p:spPr>
        <p:txBody>
          <a:bodyPr>
            <a:noAutofit/>
          </a:bodyPr>
          <a:lstStyle/>
          <a:p>
            <a:r>
              <a:rPr lang="en-US" sz="3200" dirty="0"/>
              <a:t>Phase Field Applications - Grain Growth</a:t>
            </a:r>
          </a:p>
        </p:txBody>
      </p:sp>
      <p:pic>
        <p:nvPicPr>
          <p:cNvPr id="7" name="gg_movie_3D" descr="gg_movie_3D">
            <a:hlinkClick r:id="" action="ppaction://media"/>
            <a:extLst>
              <a:ext uri="{FF2B5EF4-FFF2-40B4-BE49-F238E27FC236}">
                <a16:creationId xmlns:a16="http://schemas.microsoft.com/office/drawing/2014/main" id="{800246C2-42BF-2B4A-A02B-027954243DC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91027" y="1336601"/>
            <a:ext cx="4561945" cy="4184798"/>
          </a:xfrm>
          <a:prstGeom prst="rect">
            <a:avLst/>
          </a:prstGeom>
        </p:spPr>
      </p:pic>
      <p:sp>
        <p:nvSpPr>
          <p:cNvPr id="8" name="TextBox 7">
            <a:extLst>
              <a:ext uri="{FF2B5EF4-FFF2-40B4-BE49-F238E27FC236}">
                <a16:creationId xmlns:a16="http://schemas.microsoft.com/office/drawing/2014/main" id="{C9A34DAE-9FAE-D046-84B6-AEA1363BA441}"/>
              </a:ext>
            </a:extLst>
          </p:cNvPr>
          <p:cNvSpPr txBox="1"/>
          <p:nvPr/>
        </p:nvSpPr>
        <p:spPr>
          <a:xfrm>
            <a:off x="1601144" y="1336601"/>
            <a:ext cx="2878090" cy="461665"/>
          </a:xfrm>
          <a:prstGeom prst="rect">
            <a:avLst/>
          </a:prstGeom>
          <a:solidFill>
            <a:schemeClr val="bg1"/>
          </a:solidFill>
        </p:spPr>
        <p:txBody>
          <a:bodyPr wrap="square" rtlCol="0">
            <a:spAutoFit/>
          </a:bodyPr>
          <a:lstStyle/>
          <a:p>
            <a:endParaRPr lang="en-US" sz="2400" dirty="0"/>
          </a:p>
        </p:txBody>
      </p:sp>
    </p:spTree>
    <p:extLst>
      <p:ext uri="{BB962C8B-B14F-4D97-AF65-F5344CB8AC3E}">
        <p14:creationId xmlns:p14="http://schemas.microsoft.com/office/powerpoint/2010/main" val="43112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5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8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308113" y="-118502"/>
            <a:ext cx="8527774" cy="1143000"/>
          </a:xfrm>
        </p:spPr>
        <p:txBody>
          <a:bodyPr>
            <a:noAutofit/>
          </a:bodyPr>
          <a:lstStyle/>
          <a:p>
            <a:r>
              <a:rPr lang="en-US" sz="3200" dirty="0"/>
              <a:t>Phase Field Applications – Alloy solidification</a:t>
            </a:r>
          </a:p>
        </p:txBody>
      </p:sp>
      <p:pic>
        <p:nvPicPr>
          <p:cNvPr id="6" name="Directional_movie_cropped" descr="Directional_movie_cropped">
            <a:hlinkClick r:id="" action="ppaction://media"/>
            <a:extLst>
              <a:ext uri="{FF2B5EF4-FFF2-40B4-BE49-F238E27FC236}">
                <a16:creationId xmlns:a16="http://schemas.microsoft.com/office/drawing/2014/main" id="{593D64D7-85A1-8440-A671-21B7432AF90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rot="5400000" flipH="1">
            <a:off x="5473915" y="2768133"/>
            <a:ext cx="2738697" cy="3893540"/>
          </a:xfrm>
          <a:prstGeom prst="rect">
            <a:avLst/>
          </a:prstGeom>
        </p:spPr>
      </p:pic>
      <p:pic>
        <p:nvPicPr>
          <p:cNvPr id="9" name="Equiaxed_movie" descr="Equiaxed_movie">
            <a:hlinkClick r:id="" action="ppaction://media"/>
            <a:extLst>
              <a:ext uri="{FF2B5EF4-FFF2-40B4-BE49-F238E27FC236}">
                <a16:creationId xmlns:a16="http://schemas.microsoft.com/office/drawing/2014/main" id="{33A65897-D5D4-9947-BD33-5F476872699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994991" y="1069762"/>
            <a:ext cx="3153000" cy="3000212"/>
          </a:xfrm>
          <a:prstGeom prst="rect">
            <a:avLst/>
          </a:prstGeom>
        </p:spPr>
      </p:pic>
      <p:sp>
        <p:nvSpPr>
          <p:cNvPr id="10" name="Rectangle 9">
            <a:extLst>
              <a:ext uri="{FF2B5EF4-FFF2-40B4-BE49-F238E27FC236}">
                <a16:creationId xmlns:a16="http://schemas.microsoft.com/office/drawing/2014/main" id="{37F4556F-823E-2A48-8708-7DFAA9C794E0}"/>
              </a:ext>
            </a:extLst>
          </p:cNvPr>
          <p:cNvSpPr/>
          <p:nvPr/>
        </p:nvSpPr>
        <p:spPr>
          <a:xfrm>
            <a:off x="461501" y="2675515"/>
            <a:ext cx="2533490" cy="23291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EB0EEB8-4073-ED41-8D1C-E7FA7AADEF2E}"/>
              </a:ext>
            </a:extLst>
          </p:cNvPr>
          <p:cNvSpPr txBox="1"/>
          <p:nvPr/>
        </p:nvSpPr>
        <p:spPr>
          <a:xfrm>
            <a:off x="461501" y="4555996"/>
            <a:ext cx="2533490" cy="261610"/>
          </a:xfrm>
          <a:prstGeom prst="rect">
            <a:avLst/>
          </a:prstGeom>
          <a:noFill/>
        </p:spPr>
        <p:txBody>
          <a:bodyPr wrap="square" rtlCol="0">
            <a:spAutoFit/>
          </a:bodyPr>
          <a:lstStyle/>
          <a:p>
            <a:r>
              <a:rPr lang="en-US" sz="1100" dirty="0"/>
              <a:t>Dendrites in Al-Cu alloy solidification</a:t>
            </a:r>
          </a:p>
        </p:txBody>
      </p:sp>
      <p:pic>
        <p:nvPicPr>
          <p:cNvPr id="12" name="Picture 11">
            <a:extLst>
              <a:ext uri="{FF2B5EF4-FFF2-40B4-BE49-F238E27FC236}">
                <a16:creationId xmlns:a16="http://schemas.microsoft.com/office/drawing/2014/main" id="{89DBAEEE-88E9-5D45-9DC6-26FE34B4AF0A}"/>
              </a:ext>
            </a:extLst>
          </p:cNvPr>
          <p:cNvPicPr>
            <a:picLocks noChangeAspect="1"/>
          </p:cNvPicPr>
          <p:nvPr/>
        </p:nvPicPr>
        <p:blipFill>
          <a:blip r:embed="rId9"/>
          <a:stretch>
            <a:fillRect/>
          </a:stretch>
        </p:blipFill>
        <p:spPr>
          <a:xfrm>
            <a:off x="904421" y="2760587"/>
            <a:ext cx="1715547" cy="1745643"/>
          </a:xfrm>
          <a:prstGeom prst="rect">
            <a:avLst/>
          </a:prstGeom>
        </p:spPr>
      </p:pic>
      <p:sp>
        <p:nvSpPr>
          <p:cNvPr id="14" name="TextBox 13">
            <a:extLst>
              <a:ext uri="{FF2B5EF4-FFF2-40B4-BE49-F238E27FC236}">
                <a16:creationId xmlns:a16="http://schemas.microsoft.com/office/drawing/2014/main" id="{9C4F2439-F53D-8E46-9BD3-44BFE75A04A0}"/>
              </a:ext>
            </a:extLst>
          </p:cNvPr>
          <p:cNvSpPr txBox="1"/>
          <p:nvPr/>
        </p:nvSpPr>
        <p:spPr>
          <a:xfrm>
            <a:off x="461501" y="4714904"/>
            <a:ext cx="2125937" cy="261610"/>
          </a:xfrm>
          <a:prstGeom prst="rect">
            <a:avLst/>
          </a:prstGeom>
          <a:noFill/>
        </p:spPr>
        <p:txBody>
          <a:bodyPr wrap="square" rtlCol="0">
            <a:spAutoFit/>
          </a:bodyPr>
          <a:lstStyle/>
          <a:p>
            <a:r>
              <a:rPr lang="en-US" sz="1100" dirty="0"/>
              <a:t>Elder et al., Scripta Mater. (2020)</a:t>
            </a:r>
          </a:p>
        </p:txBody>
      </p:sp>
      <p:sp>
        <p:nvSpPr>
          <p:cNvPr id="15" name="TextBox 14">
            <a:extLst>
              <a:ext uri="{FF2B5EF4-FFF2-40B4-BE49-F238E27FC236}">
                <a16:creationId xmlns:a16="http://schemas.microsoft.com/office/drawing/2014/main" id="{280AF9C1-B65A-3642-AF0D-601115D47EFD}"/>
              </a:ext>
            </a:extLst>
          </p:cNvPr>
          <p:cNvSpPr txBox="1"/>
          <p:nvPr/>
        </p:nvSpPr>
        <p:spPr>
          <a:xfrm>
            <a:off x="6391320" y="2564641"/>
            <a:ext cx="2398714" cy="523220"/>
          </a:xfrm>
          <a:prstGeom prst="rect">
            <a:avLst/>
          </a:prstGeom>
          <a:noFill/>
        </p:spPr>
        <p:txBody>
          <a:bodyPr wrap="square" rtlCol="0">
            <a:spAutoFit/>
          </a:bodyPr>
          <a:lstStyle/>
          <a:p>
            <a:r>
              <a:rPr lang="en-US" sz="1400" dirty="0" err="1"/>
              <a:t>Zhenjie</a:t>
            </a:r>
            <a:r>
              <a:rPr lang="en-US" sz="1400" dirty="0"/>
              <a:t> Yao et al. </a:t>
            </a:r>
          </a:p>
          <a:p>
            <a:r>
              <a:rPr lang="en-US" sz="1400" dirty="0"/>
              <a:t>In preparation (2021)</a:t>
            </a:r>
          </a:p>
        </p:txBody>
      </p:sp>
      <p:sp>
        <p:nvSpPr>
          <p:cNvPr id="16" name="TextBox 15">
            <a:extLst>
              <a:ext uri="{FF2B5EF4-FFF2-40B4-BE49-F238E27FC236}">
                <a16:creationId xmlns:a16="http://schemas.microsoft.com/office/drawing/2014/main" id="{89FCA5F0-047C-FE48-9C6E-7122FF67C463}"/>
              </a:ext>
            </a:extLst>
          </p:cNvPr>
          <p:cNvSpPr txBox="1"/>
          <p:nvPr/>
        </p:nvSpPr>
        <p:spPr>
          <a:xfrm>
            <a:off x="3513230" y="3782529"/>
            <a:ext cx="2878090" cy="369332"/>
          </a:xfrm>
          <a:prstGeom prst="rect">
            <a:avLst/>
          </a:prstGeom>
          <a:solidFill>
            <a:schemeClr val="bg1"/>
          </a:solidFill>
        </p:spPr>
        <p:txBody>
          <a:bodyPr wrap="square" rtlCol="0">
            <a:spAutoFit/>
          </a:bodyPr>
          <a:lstStyle/>
          <a:p>
            <a:r>
              <a:rPr lang="en-US" dirty="0"/>
              <a:t> Equiaxed</a:t>
            </a:r>
          </a:p>
        </p:txBody>
      </p:sp>
      <p:sp>
        <p:nvSpPr>
          <p:cNvPr id="17" name="TextBox 16">
            <a:extLst>
              <a:ext uri="{FF2B5EF4-FFF2-40B4-BE49-F238E27FC236}">
                <a16:creationId xmlns:a16="http://schemas.microsoft.com/office/drawing/2014/main" id="{70E591C0-81DF-3148-B586-955E11DB559C}"/>
              </a:ext>
            </a:extLst>
          </p:cNvPr>
          <p:cNvSpPr txBox="1"/>
          <p:nvPr/>
        </p:nvSpPr>
        <p:spPr>
          <a:xfrm>
            <a:off x="5404218" y="5363653"/>
            <a:ext cx="2878090" cy="369332"/>
          </a:xfrm>
          <a:prstGeom prst="rect">
            <a:avLst/>
          </a:prstGeom>
          <a:solidFill>
            <a:schemeClr val="bg1"/>
          </a:solidFill>
        </p:spPr>
        <p:txBody>
          <a:bodyPr wrap="square" rtlCol="0">
            <a:spAutoFit/>
          </a:bodyPr>
          <a:lstStyle/>
          <a:p>
            <a:r>
              <a:rPr lang="en-US" dirty="0"/>
              <a:t> Directional</a:t>
            </a:r>
          </a:p>
        </p:txBody>
      </p:sp>
      <p:sp>
        <p:nvSpPr>
          <p:cNvPr id="18" name="TextBox 17">
            <a:extLst>
              <a:ext uri="{FF2B5EF4-FFF2-40B4-BE49-F238E27FC236}">
                <a16:creationId xmlns:a16="http://schemas.microsoft.com/office/drawing/2014/main" id="{9526768A-5E5A-3245-9EAD-09D51EFBB12B}"/>
              </a:ext>
            </a:extLst>
          </p:cNvPr>
          <p:cNvSpPr txBox="1"/>
          <p:nvPr/>
        </p:nvSpPr>
        <p:spPr>
          <a:xfrm>
            <a:off x="461501" y="2178361"/>
            <a:ext cx="1579334" cy="369332"/>
          </a:xfrm>
          <a:prstGeom prst="rect">
            <a:avLst/>
          </a:prstGeom>
          <a:solidFill>
            <a:schemeClr val="bg1"/>
          </a:solidFill>
        </p:spPr>
        <p:txBody>
          <a:bodyPr wrap="square" rtlCol="0">
            <a:spAutoFit/>
          </a:bodyPr>
          <a:lstStyle/>
          <a:p>
            <a:r>
              <a:rPr lang="en-US" dirty="0"/>
              <a:t> Experiment</a:t>
            </a:r>
          </a:p>
        </p:txBody>
      </p:sp>
    </p:spTree>
    <p:extLst>
      <p:ext uri="{BB962C8B-B14F-4D97-AF65-F5344CB8AC3E}">
        <p14:creationId xmlns:p14="http://schemas.microsoft.com/office/powerpoint/2010/main" val="122256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0" fill="hold"/>
                                        <p:tgtEl>
                                          <p:spTgt spid="9"/>
                                        </p:tgtEl>
                                      </p:cBhvr>
                                    </p:cmd>
                                  </p:childTnLst>
                                </p:cTn>
                              </p:par>
                              <p:par>
                                <p:cTn id="7" presetID="1" presetClass="mediacall" presetSubtype="0" fill="hold" nodeType="withEffect">
                                  <p:stCondLst>
                                    <p:cond delay="0"/>
                                  </p:stCondLst>
                                  <p:childTnLst>
                                    <p:cmd type="call" cmd="playFrom(0.0)">
                                      <p:cBhvr>
                                        <p:cTn id="8" dur="28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9"/>
                </p:tgtEl>
              </p:cMediaNode>
            </p:video>
            <p:video>
              <p:cMediaNode vol="80000">
                <p:cTn id="10" repeatCount="indefinite" fill="hold" display="0">
                  <p:stCondLst>
                    <p:cond delay="indefinite"/>
                  </p:stCondLst>
                </p:cTn>
                <p:tgtEl>
                  <p:spTgt spid="6"/>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308113" y="-118502"/>
            <a:ext cx="8527774" cy="1143000"/>
          </a:xfrm>
        </p:spPr>
        <p:txBody>
          <a:bodyPr>
            <a:noAutofit/>
          </a:bodyPr>
          <a:lstStyle/>
          <a:p>
            <a:r>
              <a:rPr lang="en-US" sz="3200" dirty="0"/>
              <a:t>Phase Field Applications - Corrosion</a:t>
            </a:r>
          </a:p>
        </p:txBody>
      </p:sp>
      <p:pic>
        <p:nvPicPr>
          <p:cNvPr id="19" name="movie64outputs_40s" descr="movie64outputs_40s">
            <a:hlinkClick r:id="" action="ppaction://media"/>
            <a:extLst>
              <a:ext uri="{FF2B5EF4-FFF2-40B4-BE49-F238E27FC236}">
                <a16:creationId xmlns:a16="http://schemas.microsoft.com/office/drawing/2014/main" id="{21437743-305C-A346-96D1-8B384DB465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41679" y="1397710"/>
            <a:ext cx="5176258" cy="4757752"/>
          </a:xfrm>
          <a:prstGeom prst="rect">
            <a:avLst/>
          </a:prstGeom>
        </p:spPr>
      </p:pic>
      <p:sp>
        <p:nvSpPr>
          <p:cNvPr id="20" name="Rectangle 19">
            <a:extLst>
              <a:ext uri="{FF2B5EF4-FFF2-40B4-BE49-F238E27FC236}">
                <a16:creationId xmlns:a16="http://schemas.microsoft.com/office/drawing/2014/main" id="{F75EEDB1-18FA-4443-90E8-DD20C30F8E71}"/>
              </a:ext>
            </a:extLst>
          </p:cNvPr>
          <p:cNvSpPr/>
          <p:nvPr/>
        </p:nvSpPr>
        <p:spPr>
          <a:xfrm>
            <a:off x="5779233" y="2668929"/>
            <a:ext cx="1832903" cy="461665"/>
          </a:xfrm>
          <a:prstGeom prst="rect">
            <a:avLst/>
          </a:prstGeom>
        </p:spPr>
        <p:txBody>
          <a:bodyPr wrap="square">
            <a:spAutoFit/>
          </a:bodyPr>
          <a:lstStyle/>
          <a:p>
            <a:r>
              <a:rPr lang="en-US" sz="2400" dirty="0"/>
              <a:t>Fe particle </a:t>
            </a:r>
          </a:p>
        </p:txBody>
      </p:sp>
      <p:cxnSp>
        <p:nvCxnSpPr>
          <p:cNvPr id="21" name="Straight Connector 20">
            <a:extLst>
              <a:ext uri="{FF2B5EF4-FFF2-40B4-BE49-F238E27FC236}">
                <a16:creationId xmlns:a16="http://schemas.microsoft.com/office/drawing/2014/main" id="{913D7D2B-FA1A-8448-B933-0AE9016CD646}"/>
              </a:ext>
            </a:extLst>
          </p:cNvPr>
          <p:cNvCxnSpPr>
            <a:cxnSpLocks/>
          </p:cNvCxnSpPr>
          <p:nvPr/>
        </p:nvCxnSpPr>
        <p:spPr>
          <a:xfrm flipH="1">
            <a:off x="5247488" y="3130594"/>
            <a:ext cx="531745" cy="52369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A177738-1DE6-DD42-B18F-4DB27953987E}"/>
              </a:ext>
            </a:extLst>
          </p:cNvPr>
          <p:cNvSpPr/>
          <p:nvPr/>
        </p:nvSpPr>
        <p:spPr>
          <a:xfrm>
            <a:off x="2341679" y="4156587"/>
            <a:ext cx="898728" cy="461665"/>
          </a:xfrm>
          <a:prstGeom prst="rect">
            <a:avLst/>
          </a:prstGeom>
        </p:spPr>
        <p:txBody>
          <a:bodyPr wrap="square">
            <a:spAutoFit/>
          </a:bodyPr>
          <a:lstStyle/>
          <a:p>
            <a:r>
              <a:rPr lang="en-US" sz="2400" dirty="0"/>
              <a:t>Mg  </a:t>
            </a:r>
          </a:p>
        </p:txBody>
      </p:sp>
      <p:sp>
        <p:nvSpPr>
          <p:cNvPr id="23" name="Rectangle 22">
            <a:extLst>
              <a:ext uri="{FF2B5EF4-FFF2-40B4-BE49-F238E27FC236}">
                <a16:creationId xmlns:a16="http://schemas.microsoft.com/office/drawing/2014/main" id="{7402EBE3-C504-DD47-8F80-DE3AD2A1E6FB}"/>
              </a:ext>
            </a:extLst>
          </p:cNvPr>
          <p:cNvSpPr/>
          <p:nvPr/>
        </p:nvSpPr>
        <p:spPr>
          <a:xfrm>
            <a:off x="3049741" y="1778084"/>
            <a:ext cx="1786929" cy="461665"/>
          </a:xfrm>
          <a:prstGeom prst="rect">
            <a:avLst/>
          </a:prstGeom>
          <a:ln>
            <a:noFill/>
          </a:ln>
        </p:spPr>
        <p:txBody>
          <a:bodyPr wrap="square">
            <a:spAutoFit/>
          </a:bodyPr>
          <a:lstStyle/>
          <a:p>
            <a:r>
              <a:rPr lang="en-US" sz="2400" dirty="0"/>
              <a:t>Electrolyte</a:t>
            </a:r>
          </a:p>
        </p:txBody>
      </p:sp>
    </p:spTree>
    <p:extLst>
      <p:ext uri="{BB962C8B-B14F-4D97-AF65-F5344CB8AC3E}">
        <p14:creationId xmlns:p14="http://schemas.microsoft.com/office/powerpoint/2010/main" val="93396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33"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9"/>
                                        </p:tgtEl>
                                      </p:cBhvr>
                                    </p:cmd>
                                  </p:childTnLst>
                                </p:cTn>
                              </p:par>
                            </p:childTnLst>
                          </p:cTn>
                        </p:par>
                      </p:childTnLst>
                    </p:cTn>
                  </p:par>
                </p:childTnLst>
              </p:cTn>
              <p:nextCondLst>
                <p:cond evt="onClick" delay="0">
                  <p:tgtEl>
                    <p:spTgt spid="19"/>
                  </p:tgtEl>
                </p:cond>
              </p:nextCondLst>
            </p:seq>
            <p:video>
              <p:cMediaNode vol="80000">
                <p:cTn id="12" repeatCount="indefinite" fill="hold" display="0">
                  <p:stCondLst>
                    <p:cond delay="indefinite"/>
                  </p:stCondLst>
                </p:cTn>
                <p:tgtEl>
                  <p:spTgt spid="19"/>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308113" y="-118502"/>
            <a:ext cx="8527774" cy="1143000"/>
          </a:xfrm>
        </p:spPr>
        <p:txBody>
          <a:bodyPr>
            <a:noAutofit/>
          </a:bodyPr>
          <a:lstStyle/>
          <a:p>
            <a:r>
              <a:rPr lang="en-US" sz="3200" dirty="0"/>
              <a:t>PRISMS-PF Applications</a:t>
            </a:r>
          </a:p>
        </p:txBody>
      </p:sp>
      <p:pic>
        <p:nvPicPr>
          <p:cNvPr id="10" name="Picture 9" descr="A picture containing diagram&#10;&#10;Description automatically generated">
            <a:extLst>
              <a:ext uri="{FF2B5EF4-FFF2-40B4-BE49-F238E27FC236}">
                <a16:creationId xmlns:a16="http://schemas.microsoft.com/office/drawing/2014/main" id="{747BEE4B-586B-EC40-B361-F3F6EF457CC7}"/>
              </a:ext>
            </a:extLst>
          </p:cNvPr>
          <p:cNvPicPr>
            <a:picLocks noChangeAspect="1"/>
          </p:cNvPicPr>
          <p:nvPr/>
        </p:nvPicPr>
        <p:blipFill>
          <a:blip r:embed="rId3"/>
          <a:stretch>
            <a:fillRect/>
          </a:stretch>
        </p:blipFill>
        <p:spPr>
          <a:xfrm>
            <a:off x="5620376" y="4347137"/>
            <a:ext cx="2328812" cy="1514543"/>
          </a:xfrm>
          <a:prstGeom prst="rect">
            <a:avLst/>
          </a:prstGeom>
        </p:spPr>
      </p:pic>
      <p:grpSp>
        <p:nvGrpSpPr>
          <p:cNvPr id="11" name="Group 10">
            <a:extLst>
              <a:ext uri="{FF2B5EF4-FFF2-40B4-BE49-F238E27FC236}">
                <a16:creationId xmlns:a16="http://schemas.microsoft.com/office/drawing/2014/main" id="{BC7C31E8-467E-DB4C-BD1E-DE0F42681789}"/>
              </a:ext>
            </a:extLst>
          </p:cNvPr>
          <p:cNvGrpSpPr/>
          <p:nvPr/>
        </p:nvGrpSpPr>
        <p:grpSpPr>
          <a:xfrm>
            <a:off x="5070884" y="1676099"/>
            <a:ext cx="3009147" cy="1752901"/>
            <a:chOff x="5218429" y="849634"/>
            <a:chExt cx="3009147" cy="1752901"/>
          </a:xfrm>
        </p:grpSpPr>
        <p:pic>
          <p:nvPicPr>
            <p:cNvPr id="12" name="Picture 11" descr="Chart&#10;&#10;Description automatically generated">
              <a:extLst>
                <a:ext uri="{FF2B5EF4-FFF2-40B4-BE49-F238E27FC236}">
                  <a16:creationId xmlns:a16="http://schemas.microsoft.com/office/drawing/2014/main" id="{87C53A53-8BE1-5340-9EC4-C08499380869}"/>
                </a:ext>
              </a:extLst>
            </p:cNvPr>
            <p:cNvPicPr>
              <a:picLocks noChangeAspect="1"/>
            </p:cNvPicPr>
            <p:nvPr/>
          </p:nvPicPr>
          <p:blipFill>
            <a:blip r:embed="rId4"/>
            <a:stretch>
              <a:fillRect/>
            </a:stretch>
          </p:blipFill>
          <p:spPr>
            <a:xfrm>
              <a:off x="5218429" y="849634"/>
              <a:ext cx="3009147" cy="1752901"/>
            </a:xfrm>
            <a:prstGeom prst="rect">
              <a:avLst/>
            </a:prstGeom>
          </p:spPr>
        </p:pic>
        <p:sp>
          <p:nvSpPr>
            <p:cNvPr id="13" name="Rectangle 12">
              <a:extLst>
                <a:ext uri="{FF2B5EF4-FFF2-40B4-BE49-F238E27FC236}">
                  <a16:creationId xmlns:a16="http://schemas.microsoft.com/office/drawing/2014/main" id="{4CE56B0E-55B4-364A-8E0F-45E4A03171EE}"/>
                </a:ext>
              </a:extLst>
            </p:cNvPr>
            <p:cNvSpPr/>
            <p:nvPr/>
          </p:nvSpPr>
          <p:spPr>
            <a:xfrm>
              <a:off x="5218429" y="902124"/>
              <a:ext cx="180048" cy="161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114801FB-4BCD-5249-B895-A9F951E2FDDB}"/>
              </a:ext>
            </a:extLst>
          </p:cNvPr>
          <p:cNvGrpSpPr/>
          <p:nvPr/>
        </p:nvGrpSpPr>
        <p:grpSpPr>
          <a:xfrm>
            <a:off x="949894" y="1737766"/>
            <a:ext cx="3123224" cy="1749584"/>
            <a:chOff x="1041574" y="851293"/>
            <a:chExt cx="3123224" cy="1749584"/>
          </a:xfrm>
        </p:grpSpPr>
        <p:pic>
          <p:nvPicPr>
            <p:cNvPr id="15" name="Picture 14" descr="A picture containing text&#10;&#10;Description automatically generated">
              <a:extLst>
                <a:ext uri="{FF2B5EF4-FFF2-40B4-BE49-F238E27FC236}">
                  <a16:creationId xmlns:a16="http://schemas.microsoft.com/office/drawing/2014/main" id="{207741FA-974B-2046-8C0B-7DA745E6C2FE}"/>
                </a:ext>
              </a:extLst>
            </p:cNvPr>
            <p:cNvPicPr>
              <a:picLocks noChangeAspect="1"/>
            </p:cNvPicPr>
            <p:nvPr/>
          </p:nvPicPr>
          <p:blipFill>
            <a:blip r:embed="rId5"/>
            <a:stretch>
              <a:fillRect/>
            </a:stretch>
          </p:blipFill>
          <p:spPr>
            <a:xfrm>
              <a:off x="1041574" y="851293"/>
              <a:ext cx="3123224" cy="1749584"/>
            </a:xfrm>
            <a:prstGeom prst="rect">
              <a:avLst/>
            </a:prstGeom>
          </p:spPr>
        </p:pic>
        <p:sp>
          <p:nvSpPr>
            <p:cNvPr id="16" name="Rectangle 15">
              <a:extLst>
                <a:ext uri="{FF2B5EF4-FFF2-40B4-BE49-F238E27FC236}">
                  <a16:creationId xmlns:a16="http://schemas.microsoft.com/office/drawing/2014/main" id="{41AE5424-B855-2F4E-B685-3252C0DF59F9}"/>
                </a:ext>
              </a:extLst>
            </p:cNvPr>
            <p:cNvSpPr/>
            <p:nvPr/>
          </p:nvSpPr>
          <p:spPr>
            <a:xfrm>
              <a:off x="1070697" y="937341"/>
              <a:ext cx="180048" cy="161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6BC072E5-5030-6F48-911E-F20D59481B98}"/>
              </a:ext>
            </a:extLst>
          </p:cNvPr>
          <p:cNvSpPr txBox="1"/>
          <p:nvPr/>
        </p:nvSpPr>
        <p:spPr>
          <a:xfrm>
            <a:off x="419807" y="1325410"/>
            <a:ext cx="3921458" cy="369332"/>
          </a:xfrm>
          <a:prstGeom prst="rect">
            <a:avLst/>
          </a:prstGeom>
          <a:noFill/>
        </p:spPr>
        <p:txBody>
          <a:bodyPr wrap="none" rtlCol="0">
            <a:spAutoFit/>
          </a:bodyPr>
          <a:lstStyle/>
          <a:p>
            <a:r>
              <a:rPr lang="en-US" dirty="0"/>
              <a:t>Spinodal decomposition and coarsening</a:t>
            </a:r>
          </a:p>
        </p:txBody>
      </p:sp>
      <p:sp>
        <p:nvSpPr>
          <p:cNvPr id="18" name="TextBox 17">
            <a:extLst>
              <a:ext uri="{FF2B5EF4-FFF2-40B4-BE49-F238E27FC236}">
                <a16:creationId xmlns:a16="http://schemas.microsoft.com/office/drawing/2014/main" id="{4B1732AC-4230-2C45-82A5-6989EEC3670A}"/>
              </a:ext>
            </a:extLst>
          </p:cNvPr>
          <p:cNvSpPr txBox="1"/>
          <p:nvPr/>
        </p:nvSpPr>
        <p:spPr>
          <a:xfrm>
            <a:off x="4936751" y="1342580"/>
            <a:ext cx="3430876" cy="369332"/>
          </a:xfrm>
          <a:prstGeom prst="rect">
            <a:avLst/>
          </a:prstGeom>
          <a:noFill/>
        </p:spPr>
        <p:txBody>
          <a:bodyPr wrap="none" rtlCol="0">
            <a:spAutoFit/>
          </a:bodyPr>
          <a:lstStyle/>
          <a:p>
            <a:r>
              <a:rPr lang="en-US" dirty="0"/>
              <a:t>Nucleation and growth of particles</a:t>
            </a:r>
          </a:p>
        </p:txBody>
      </p:sp>
      <p:sp>
        <p:nvSpPr>
          <p:cNvPr id="25" name="TextBox 24">
            <a:extLst>
              <a:ext uri="{FF2B5EF4-FFF2-40B4-BE49-F238E27FC236}">
                <a16:creationId xmlns:a16="http://schemas.microsoft.com/office/drawing/2014/main" id="{6D1CA087-7363-884F-AE36-4A4914016DE1}"/>
              </a:ext>
            </a:extLst>
          </p:cNvPr>
          <p:cNvSpPr txBox="1"/>
          <p:nvPr/>
        </p:nvSpPr>
        <p:spPr>
          <a:xfrm>
            <a:off x="4845370" y="3720078"/>
            <a:ext cx="3878824" cy="646331"/>
          </a:xfrm>
          <a:prstGeom prst="rect">
            <a:avLst/>
          </a:prstGeom>
          <a:noFill/>
        </p:spPr>
        <p:txBody>
          <a:bodyPr wrap="square" rtlCol="0">
            <a:spAutoFit/>
          </a:bodyPr>
          <a:lstStyle/>
          <a:p>
            <a:pPr algn="ctr"/>
            <a:r>
              <a:rPr lang="en-US" dirty="0"/>
              <a:t>Interaction between Mg-Nd alloy precipitates</a:t>
            </a:r>
          </a:p>
        </p:txBody>
      </p:sp>
      <p:pic>
        <p:nvPicPr>
          <p:cNvPr id="26" name="Picture 25" descr="A picture containing shape&#10;&#10;Description automatically generated">
            <a:extLst>
              <a:ext uri="{FF2B5EF4-FFF2-40B4-BE49-F238E27FC236}">
                <a16:creationId xmlns:a16="http://schemas.microsoft.com/office/drawing/2014/main" id="{CF0AE84A-7747-4249-B4E2-4565389A27A3}"/>
              </a:ext>
            </a:extLst>
          </p:cNvPr>
          <p:cNvPicPr>
            <a:picLocks noChangeAspect="1"/>
          </p:cNvPicPr>
          <p:nvPr/>
        </p:nvPicPr>
        <p:blipFill>
          <a:blip r:embed="rId6"/>
          <a:stretch>
            <a:fillRect/>
          </a:stretch>
        </p:blipFill>
        <p:spPr>
          <a:xfrm>
            <a:off x="583486" y="4415562"/>
            <a:ext cx="3594100" cy="1739900"/>
          </a:xfrm>
          <a:prstGeom prst="rect">
            <a:avLst/>
          </a:prstGeom>
        </p:spPr>
      </p:pic>
      <p:sp>
        <p:nvSpPr>
          <p:cNvPr id="27" name="TextBox 26">
            <a:extLst>
              <a:ext uri="{FF2B5EF4-FFF2-40B4-BE49-F238E27FC236}">
                <a16:creationId xmlns:a16="http://schemas.microsoft.com/office/drawing/2014/main" id="{44BBE25D-561E-2E4E-85E4-39D4B2B837A8}"/>
              </a:ext>
            </a:extLst>
          </p:cNvPr>
          <p:cNvSpPr txBox="1"/>
          <p:nvPr/>
        </p:nvSpPr>
        <p:spPr>
          <a:xfrm>
            <a:off x="419807" y="3769231"/>
            <a:ext cx="3878825" cy="646331"/>
          </a:xfrm>
          <a:prstGeom prst="rect">
            <a:avLst/>
          </a:prstGeom>
          <a:noFill/>
        </p:spPr>
        <p:txBody>
          <a:bodyPr wrap="square" rtlCol="0">
            <a:spAutoFit/>
          </a:bodyPr>
          <a:lstStyle/>
          <a:p>
            <a:pPr algn="ctr"/>
            <a:r>
              <a:rPr lang="en-US" dirty="0"/>
              <a:t>Evolution of particles with strong interfacial anisotropy</a:t>
            </a:r>
          </a:p>
        </p:txBody>
      </p:sp>
      <p:sp>
        <p:nvSpPr>
          <p:cNvPr id="28" name="TextBox 27">
            <a:extLst>
              <a:ext uri="{FF2B5EF4-FFF2-40B4-BE49-F238E27FC236}">
                <a16:creationId xmlns:a16="http://schemas.microsoft.com/office/drawing/2014/main" id="{94E56281-570C-C24F-B47C-979A84D9FE47}"/>
              </a:ext>
            </a:extLst>
          </p:cNvPr>
          <p:cNvSpPr txBox="1"/>
          <p:nvPr/>
        </p:nvSpPr>
        <p:spPr>
          <a:xfrm>
            <a:off x="5219289" y="5842094"/>
            <a:ext cx="3130985" cy="261610"/>
          </a:xfrm>
          <a:prstGeom prst="rect">
            <a:avLst/>
          </a:prstGeom>
          <a:noFill/>
        </p:spPr>
        <p:txBody>
          <a:bodyPr wrap="none" rtlCol="0">
            <a:spAutoFit/>
          </a:bodyPr>
          <a:lstStyle/>
          <a:p>
            <a:r>
              <a:rPr lang="en-US" sz="1100" dirty="0">
                <a:solidFill>
                  <a:prstClr val="black"/>
                </a:solidFill>
              </a:rPr>
              <a:t>DeWitt, S. et al., Acta Mater. 136, 378–389 (2017)</a:t>
            </a:r>
            <a:endParaRPr lang="en-US" sz="1200" dirty="0"/>
          </a:p>
        </p:txBody>
      </p:sp>
    </p:spTree>
    <p:extLst>
      <p:ext uri="{BB962C8B-B14F-4D97-AF65-F5344CB8AC3E}">
        <p14:creationId xmlns:p14="http://schemas.microsoft.com/office/powerpoint/2010/main" val="3765446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The Idea Behind the Phase-Field Model</a:t>
            </a:r>
          </a:p>
        </p:txBody>
      </p:sp>
      <p:sp>
        <p:nvSpPr>
          <p:cNvPr id="1105" name="Content Placeholder 2">
            <a:extLst>
              <a:ext uri="{FF2B5EF4-FFF2-40B4-BE49-F238E27FC236}">
                <a16:creationId xmlns:a16="http://schemas.microsoft.com/office/drawing/2014/main" id="{8E4BD4C2-E57A-3D4A-B58B-17EBAC2F2137}"/>
              </a:ext>
            </a:extLst>
          </p:cNvPr>
          <p:cNvSpPr>
            <a:spLocks noGrp="1"/>
          </p:cNvSpPr>
          <p:nvPr>
            <p:ph idx="1"/>
          </p:nvPr>
        </p:nvSpPr>
        <p:spPr>
          <a:xfrm>
            <a:off x="457200" y="1190627"/>
            <a:ext cx="8229600" cy="4599710"/>
          </a:xfrm>
        </p:spPr>
        <p:txBody>
          <a:bodyPr>
            <a:noAutofit/>
          </a:bodyPr>
          <a:lstStyle/>
          <a:p>
            <a:r>
              <a:rPr lang="en-US" sz="2400" dirty="0">
                <a:latin typeface="Arial" charset="0"/>
                <a:ea typeface="ＭＳ Ｐゴシック" charset="0"/>
                <a:cs typeface="ＭＳ Ｐゴシック" charset="0"/>
              </a:rPr>
              <a:t>To model microstructure evolution, we need a method to describe and track interfaces</a:t>
            </a:r>
          </a:p>
          <a:p>
            <a:r>
              <a:rPr lang="en-US" sz="2400" dirty="0">
                <a:latin typeface="Arial" charset="0"/>
                <a:ea typeface="ＭＳ Ｐゴシック" charset="0"/>
                <a:cs typeface="ＭＳ Ｐゴシック" charset="0"/>
              </a:rPr>
              <a:t>If we treat interfaces as sharp 2D surfaces, the interfacial location must be tracked by markers. This is called the sharp interface model </a:t>
            </a:r>
          </a:p>
          <a:p>
            <a:r>
              <a:rPr lang="en-US" sz="2400" dirty="0">
                <a:latin typeface="Arial" charset="0"/>
                <a:ea typeface="ＭＳ Ｐゴシック" charset="0"/>
                <a:cs typeface="ＭＳ Ｐゴシック" charset="0"/>
              </a:rPr>
              <a:t>Challenging free boundary problem - mathematically and computationally intensive.</a:t>
            </a:r>
          </a:p>
        </p:txBody>
      </p:sp>
    </p:spTree>
    <p:extLst>
      <p:ext uri="{BB962C8B-B14F-4D97-AF65-F5344CB8AC3E}">
        <p14:creationId xmlns:p14="http://schemas.microsoft.com/office/powerpoint/2010/main" val="2725496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The Idea Behind the Phase-Field Model</a:t>
            </a:r>
          </a:p>
        </p:txBody>
      </p:sp>
      <p:grpSp>
        <p:nvGrpSpPr>
          <p:cNvPr id="7" name="Group 6">
            <a:extLst>
              <a:ext uri="{FF2B5EF4-FFF2-40B4-BE49-F238E27FC236}">
                <a16:creationId xmlns:a16="http://schemas.microsoft.com/office/drawing/2014/main" id="{4F65903B-0BC4-0847-B01E-CE1EE04ED7E7}"/>
              </a:ext>
            </a:extLst>
          </p:cNvPr>
          <p:cNvGrpSpPr/>
          <p:nvPr/>
        </p:nvGrpSpPr>
        <p:grpSpPr>
          <a:xfrm>
            <a:off x="5486883" y="1251682"/>
            <a:ext cx="3317462" cy="3091718"/>
            <a:chOff x="759570" y="1689088"/>
            <a:chExt cx="3317462" cy="3091718"/>
          </a:xfrm>
        </p:grpSpPr>
        <p:pic>
          <p:nvPicPr>
            <p:cNvPr id="8" name="Picture 7">
              <a:extLst>
                <a:ext uri="{FF2B5EF4-FFF2-40B4-BE49-F238E27FC236}">
                  <a16:creationId xmlns:a16="http://schemas.microsoft.com/office/drawing/2014/main" id="{0804A4C5-C270-314A-B38C-023EBF4CBF01}"/>
                </a:ext>
              </a:extLst>
            </p:cNvPr>
            <p:cNvPicPr>
              <a:picLocks noChangeAspect="1"/>
            </p:cNvPicPr>
            <p:nvPr/>
          </p:nvPicPr>
          <p:blipFill>
            <a:blip r:embed="rId3"/>
            <a:stretch>
              <a:fillRect/>
            </a:stretch>
          </p:blipFill>
          <p:spPr>
            <a:xfrm>
              <a:off x="759570" y="1689088"/>
              <a:ext cx="3317462" cy="3091718"/>
            </a:xfrm>
            <a:prstGeom prst="rect">
              <a:avLst/>
            </a:prstGeom>
          </p:spPr>
        </p:pic>
        <p:cxnSp>
          <p:nvCxnSpPr>
            <p:cNvPr id="9" name="Straight Connector 8">
              <a:extLst>
                <a:ext uri="{FF2B5EF4-FFF2-40B4-BE49-F238E27FC236}">
                  <a16:creationId xmlns:a16="http://schemas.microsoft.com/office/drawing/2014/main" id="{38478E33-02C6-A047-9311-393B7DC6CC82}"/>
                </a:ext>
              </a:extLst>
            </p:cNvPr>
            <p:cNvCxnSpPr/>
            <p:nvPr/>
          </p:nvCxnSpPr>
          <p:spPr bwMode="auto">
            <a:xfrm flipH="1">
              <a:off x="2074647" y="1973867"/>
              <a:ext cx="0" cy="2483522"/>
            </a:xfrm>
            <a:prstGeom prst="line">
              <a:avLst/>
            </a:prstGeom>
            <a:noFill/>
            <a:ln w="27051" cap="flat" cmpd="sng" algn="ctr">
              <a:solidFill>
                <a:schemeClr val="bg1">
                  <a:lumMod val="50000"/>
                </a:schemeClr>
              </a:solidFill>
              <a:prstDash val="dash"/>
              <a:round/>
              <a:headEnd type="none" w="med" len="med"/>
              <a:tailEnd type="none" w="med" len="med"/>
            </a:ln>
            <a:effectLst/>
          </p:spPr>
        </p:cxnSp>
        <p:cxnSp>
          <p:nvCxnSpPr>
            <p:cNvPr id="10" name="Straight Connector 9">
              <a:extLst>
                <a:ext uri="{FF2B5EF4-FFF2-40B4-BE49-F238E27FC236}">
                  <a16:creationId xmlns:a16="http://schemas.microsoft.com/office/drawing/2014/main" id="{2B466E24-01DB-6742-975C-AC5730C19BCE}"/>
                </a:ext>
              </a:extLst>
            </p:cNvPr>
            <p:cNvCxnSpPr/>
            <p:nvPr/>
          </p:nvCxnSpPr>
          <p:spPr bwMode="auto">
            <a:xfrm flipH="1">
              <a:off x="2894480" y="1956384"/>
              <a:ext cx="0" cy="2483522"/>
            </a:xfrm>
            <a:prstGeom prst="line">
              <a:avLst/>
            </a:prstGeom>
            <a:noFill/>
            <a:ln w="27051" cap="flat" cmpd="sng" algn="ctr">
              <a:solidFill>
                <a:schemeClr val="bg1">
                  <a:lumMod val="50000"/>
                </a:schemeClr>
              </a:solidFill>
              <a:prstDash val="dash"/>
              <a:round/>
              <a:headEnd type="none" w="med" len="med"/>
              <a:tailEnd type="none" w="med" len="med"/>
            </a:ln>
            <a:effectLst/>
          </p:spPr>
        </p:cxnSp>
        <p:sp>
          <p:nvSpPr>
            <p:cNvPr id="11" name="TextBox 10">
              <a:extLst>
                <a:ext uri="{FF2B5EF4-FFF2-40B4-BE49-F238E27FC236}">
                  <a16:creationId xmlns:a16="http://schemas.microsoft.com/office/drawing/2014/main" id="{1F65B855-8071-B34D-AFF9-EE3275BB8969}"/>
                </a:ext>
              </a:extLst>
            </p:cNvPr>
            <p:cNvSpPr txBox="1"/>
            <p:nvPr/>
          </p:nvSpPr>
          <p:spPr>
            <a:xfrm>
              <a:off x="2014249" y="2952006"/>
              <a:ext cx="971640" cy="338554"/>
            </a:xfrm>
            <a:prstGeom prst="rect">
              <a:avLst/>
            </a:prstGeom>
            <a:noFill/>
          </p:spPr>
          <p:txBody>
            <a:bodyPr wrap="none" rtlCol="0">
              <a:spAutoFit/>
            </a:bodyPr>
            <a:lstStyle/>
            <a:p>
              <a:r>
                <a:rPr lang="en-US" sz="1600" dirty="0"/>
                <a:t>interface</a:t>
              </a:r>
            </a:p>
          </p:txBody>
        </p:sp>
        <p:sp>
          <p:nvSpPr>
            <p:cNvPr id="12" name="TextBox 11">
              <a:extLst>
                <a:ext uri="{FF2B5EF4-FFF2-40B4-BE49-F238E27FC236}">
                  <a16:creationId xmlns:a16="http://schemas.microsoft.com/office/drawing/2014/main" id="{0BE814E6-C8D6-DA4C-AD93-059D3DDC2C99}"/>
                </a:ext>
              </a:extLst>
            </p:cNvPr>
            <p:cNvSpPr txBox="1"/>
            <p:nvPr/>
          </p:nvSpPr>
          <p:spPr>
            <a:xfrm>
              <a:off x="1055753" y="4061252"/>
              <a:ext cx="919342" cy="338554"/>
            </a:xfrm>
            <a:prstGeom prst="rect">
              <a:avLst/>
            </a:prstGeom>
            <a:noFill/>
          </p:spPr>
          <p:txBody>
            <a:bodyPr wrap="none" rtlCol="0">
              <a:spAutoFit/>
            </a:bodyPr>
            <a:lstStyle/>
            <a:p>
              <a:r>
                <a:rPr lang="el-GR" sz="1600" dirty="0"/>
                <a:t>α</a:t>
              </a:r>
              <a:r>
                <a:rPr lang="en-US" sz="1600" dirty="0"/>
                <a:t> phase</a:t>
              </a:r>
            </a:p>
          </p:txBody>
        </p:sp>
        <p:sp>
          <p:nvSpPr>
            <p:cNvPr id="13" name="TextBox 12">
              <a:extLst>
                <a:ext uri="{FF2B5EF4-FFF2-40B4-BE49-F238E27FC236}">
                  <a16:creationId xmlns:a16="http://schemas.microsoft.com/office/drawing/2014/main" id="{E0900079-BE05-AC42-89A1-D79067A91359}"/>
                </a:ext>
              </a:extLst>
            </p:cNvPr>
            <p:cNvSpPr txBox="1"/>
            <p:nvPr/>
          </p:nvSpPr>
          <p:spPr>
            <a:xfrm>
              <a:off x="3048386" y="1961406"/>
              <a:ext cx="918741" cy="338554"/>
            </a:xfrm>
            <a:prstGeom prst="rect">
              <a:avLst/>
            </a:prstGeom>
            <a:noFill/>
          </p:spPr>
          <p:txBody>
            <a:bodyPr wrap="none" rtlCol="0">
              <a:spAutoFit/>
            </a:bodyPr>
            <a:lstStyle/>
            <a:p>
              <a:r>
                <a:rPr lang="el-GR" sz="1600" dirty="0"/>
                <a:t>β</a:t>
              </a:r>
              <a:r>
                <a:rPr lang="en-US" sz="1600" dirty="0"/>
                <a:t> phase</a:t>
              </a:r>
            </a:p>
          </p:txBody>
        </p:sp>
      </p:grpSp>
      <p:sp>
        <p:nvSpPr>
          <p:cNvPr id="5" name="Rectangle 4">
            <a:extLst>
              <a:ext uri="{FF2B5EF4-FFF2-40B4-BE49-F238E27FC236}">
                <a16:creationId xmlns:a16="http://schemas.microsoft.com/office/drawing/2014/main" id="{EA871206-20A2-D94B-8F64-08F6E9715922}"/>
              </a:ext>
            </a:extLst>
          </p:cNvPr>
          <p:cNvSpPr/>
          <p:nvPr/>
        </p:nvSpPr>
        <p:spPr>
          <a:xfrm>
            <a:off x="389979" y="1366380"/>
            <a:ext cx="4792657" cy="2862322"/>
          </a:xfrm>
          <a:prstGeom prst="rect">
            <a:avLst/>
          </a:prstGeom>
        </p:spPr>
        <p:txBody>
          <a:bodyPr wrap="square">
            <a:spAutoFit/>
          </a:bodyPr>
          <a:lstStyle/>
          <a:p>
            <a:pPr marL="285750" indent="-285750">
              <a:buFont typeface="Arial" panose="020B0604020202020204" pitchFamily="34" charset="0"/>
              <a:buChar char="•"/>
            </a:pPr>
            <a:r>
              <a:rPr lang="en-US" sz="2000" dirty="0">
                <a:latin typeface="Arial" charset="0"/>
                <a:ea typeface="ＭＳ Ｐゴシック" charset="0"/>
                <a:cs typeface="ＭＳ Ｐゴシック" charset="0"/>
              </a:rPr>
              <a:t>The phase-field model considers interfaces to be regions that have a finite volume where bulk quantities (order parameters) change gradually.</a:t>
            </a:r>
          </a:p>
          <a:p>
            <a:pPr marL="285750" indent="-285750">
              <a:buFont typeface="Arial" panose="020B0604020202020204" pitchFamily="34" charset="0"/>
              <a:buChar char="•"/>
            </a:pPr>
            <a:endParaRPr lang="en-US" sz="2000" dirty="0">
              <a:latin typeface="Arial" charset="0"/>
              <a:ea typeface="ＭＳ Ｐゴシック" charset="0"/>
              <a:cs typeface="ＭＳ Ｐゴシック" charset="0"/>
            </a:endParaRPr>
          </a:p>
          <a:p>
            <a:pPr marL="285750" indent="-285750">
              <a:buFont typeface="Arial" panose="020B0604020202020204" pitchFamily="34" charset="0"/>
              <a:buChar char="•"/>
            </a:pPr>
            <a:r>
              <a:rPr lang="en-US" sz="2000" dirty="0">
                <a:latin typeface="Arial" charset="0"/>
                <a:ea typeface="ＭＳ Ｐゴシック" charset="0"/>
                <a:cs typeface="ＭＳ Ｐゴシック" charset="0"/>
              </a:rPr>
              <a:t>Bulk quantities such as concentration are governed by partial differential equations (PDEs).</a:t>
            </a:r>
          </a:p>
          <a:p>
            <a:pPr marL="285750" indent="-285750">
              <a:buFont typeface="Arial" panose="020B0604020202020204" pitchFamily="34" charset="0"/>
              <a:buChar char="•"/>
            </a:pPr>
            <a:endParaRPr lang="en-US" sz="2000" dirty="0">
              <a:latin typeface="Arial" charset="0"/>
              <a:ea typeface="ＭＳ Ｐゴシック" charset="0"/>
              <a:cs typeface="ＭＳ Ｐゴシック" charset="0"/>
            </a:endParaRPr>
          </a:p>
        </p:txBody>
      </p:sp>
      <p:sp>
        <p:nvSpPr>
          <p:cNvPr id="6" name="Rectangle 5">
            <a:extLst>
              <a:ext uri="{FF2B5EF4-FFF2-40B4-BE49-F238E27FC236}">
                <a16:creationId xmlns:a16="http://schemas.microsoft.com/office/drawing/2014/main" id="{4FB8494A-AFA2-554C-9296-9155B811F35A}"/>
              </a:ext>
            </a:extLst>
          </p:cNvPr>
          <p:cNvSpPr/>
          <p:nvPr/>
        </p:nvSpPr>
        <p:spPr>
          <a:xfrm>
            <a:off x="351737" y="4230957"/>
            <a:ext cx="7883332" cy="1938992"/>
          </a:xfrm>
          <a:prstGeom prst="rect">
            <a:avLst/>
          </a:prstGeom>
        </p:spPr>
        <p:txBody>
          <a:bodyPr wrap="square">
            <a:spAutoFit/>
          </a:bodyPr>
          <a:lstStyle/>
          <a:p>
            <a:pPr marL="285750" indent="-285750">
              <a:buFont typeface="Arial" panose="020B0604020202020204" pitchFamily="34" charset="0"/>
              <a:buChar char="•"/>
            </a:pPr>
            <a:r>
              <a:rPr lang="en-US" sz="2000" dirty="0">
                <a:latin typeface="Arial" charset="0"/>
                <a:ea typeface="ＭＳ Ｐゴシック" charset="0"/>
                <a:cs typeface="ＭＳ Ｐゴシック" charset="0"/>
              </a:rPr>
              <a:t>Interfaces are identified as the regions where bulk quantities take their interfacial values</a:t>
            </a:r>
          </a:p>
          <a:p>
            <a:pPr marL="285750" indent="-285750">
              <a:buFont typeface="Arial" panose="020B0604020202020204" pitchFamily="34" charset="0"/>
              <a:buChar char="•"/>
            </a:pPr>
            <a:endParaRPr lang="en-US" sz="2000" dirty="0">
              <a:latin typeface="Arial" charset="0"/>
              <a:ea typeface="ＭＳ Ｐゴシック" charset="0"/>
              <a:cs typeface="ＭＳ Ｐゴシック" charset="0"/>
            </a:endParaRPr>
          </a:p>
          <a:p>
            <a:pPr marL="285750" indent="-285750">
              <a:buFont typeface="Arial" panose="020B0604020202020204" pitchFamily="34" charset="0"/>
              <a:buChar char="•"/>
            </a:pPr>
            <a:r>
              <a:rPr lang="en-US" sz="2000" dirty="0">
                <a:latin typeface="Arial" charset="0"/>
                <a:ea typeface="ＭＳ Ｐゴシック" charset="0"/>
                <a:cs typeface="ＭＳ Ｐゴシック" charset="0"/>
              </a:rPr>
              <a:t>The same PDEs can be applied everywhere (including the interface regions) thereby eliminating the need to explicitly track the interface</a:t>
            </a:r>
          </a:p>
        </p:txBody>
      </p:sp>
    </p:spTree>
    <p:extLst>
      <p:ext uri="{BB962C8B-B14F-4D97-AF65-F5344CB8AC3E}">
        <p14:creationId xmlns:p14="http://schemas.microsoft.com/office/powerpoint/2010/main" val="2747724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668523" y="5802521"/>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Order Parameter</a:t>
            </a:r>
          </a:p>
        </p:txBody>
      </p:sp>
      <p:sp>
        <p:nvSpPr>
          <p:cNvPr id="14" name="Rectangle 13">
            <a:extLst>
              <a:ext uri="{FF2B5EF4-FFF2-40B4-BE49-F238E27FC236}">
                <a16:creationId xmlns:a16="http://schemas.microsoft.com/office/drawing/2014/main" id="{4FD0EC72-1A7C-1E43-B23E-CCB1CC189C19}"/>
              </a:ext>
            </a:extLst>
          </p:cNvPr>
          <p:cNvSpPr/>
          <p:nvPr/>
        </p:nvSpPr>
        <p:spPr>
          <a:xfrm>
            <a:off x="457200" y="1183624"/>
            <a:ext cx="8488017" cy="2431435"/>
          </a:xfrm>
          <a:prstGeom prst="rect">
            <a:avLst/>
          </a:prstGeom>
        </p:spPr>
        <p:txBody>
          <a:bodyPr wrap="square">
            <a:spAutoFit/>
          </a:bodyPr>
          <a:lstStyle/>
          <a:p>
            <a:pPr marL="342900" indent="-342900">
              <a:buFont typeface="Arial" panose="020B0604020202020204" pitchFamily="34" charset="0"/>
              <a:buChar char="•"/>
            </a:pPr>
            <a:r>
              <a:rPr lang="en-US" sz="1900" dirty="0">
                <a:latin typeface="Arial" charset="0"/>
                <a:ea typeface="ＭＳ Ｐゴシック" charset="0"/>
                <a:cs typeface="ＭＳ Ｐゴシック" charset="0"/>
              </a:rPr>
              <a:t>The evolution of interfaces is characterized using order parameters</a:t>
            </a:r>
          </a:p>
          <a:p>
            <a:pPr marL="342900" indent="-342900">
              <a:buFont typeface="Arial" panose="020B0604020202020204" pitchFamily="34" charset="0"/>
              <a:buChar char="•"/>
            </a:pPr>
            <a:endParaRPr lang="en-US" sz="1900" dirty="0">
              <a:latin typeface="Arial" charset="0"/>
              <a:ea typeface="ＭＳ Ｐゴシック" charset="0"/>
              <a:cs typeface="ＭＳ Ｐゴシック" charset="0"/>
            </a:endParaRPr>
          </a:p>
          <a:p>
            <a:pPr marL="342900" indent="-342900">
              <a:buFont typeface="Arial" panose="020B0604020202020204" pitchFamily="34" charset="0"/>
              <a:buChar char="•"/>
            </a:pPr>
            <a:r>
              <a:rPr lang="en-US" sz="1900" dirty="0">
                <a:latin typeface="Arial" charset="0"/>
                <a:ea typeface="ＭＳ Ｐゴシック" charset="0"/>
                <a:cs typeface="ＭＳ Ｐゴシック" charset="0"/>
              </a:rPr>
              <a:t>An order parameter is a continuous field that characterizes each phase </a:t>
            </a:r>
          </a:p>
          <a:p>
            <a:endParaRPr lang="en-US" sz="1900" dirty="0">
              <a:latin typeface="Arial" charset="0"/>
              <a:ea typeface="ＭＳ Ｐゴシック" charset="0"/>
              <a:cs typeface="ＭＳ Ｐゴシック" charset="0"/>
            </a:endParaRPr>
          </a:p>
          <a:p>
            <a:pPr marL="342900" indent="-342900">
              <a:buFont typeface="Arial" panose="020B0604020202020204" pitchFamily="34" charset="0"/>
              <a:buChar char="•"/>
            </a:pPr>
            <a:r>
              <a:rPr lang="en-US" sz="1900" dirty="0">
                <a:latin typeface="Arial" charset="0"/>
                <a:ea typeface="ＭＳ Ｐゴシック" charset="0"/>
                <a:cs typeface="ＭＳ Ｐゴシック" charset="0"/>
              </a:rPr>
              <a:t>Each order parameter has a governing equation (PDE) associated with it. </a:t>
            </a:r>
          </a:p>
          <a:p>
            <a:endParaRPr lang="en-US" sz="1900" dirty="0">
              <a:latin typeface="Arial" charset="0"/>
              <a:ea typeface="ＭＳ Ｐゴシック" charset="0"/>
              <a:cs typeface="ＭＳ Ｐゴシック" charset="0"/>
            </a:endParaRPr>
          </a:p>
          <a:p>
            <a:pPr marL="342900" indent="-342900">
              <a:buFont typeface="Arial" panose="020B0604020202020204" pitchFamily="34" charset="0"/>
              <a:buChar char="•"/>
            </a:pPr>
            <a:r>
              <a:rPr lang="en-US" sz="1900" dirty="0">
                <a:latin typeface="Arial" charset="0"/>
                <a:ea typeface="ＭＳ Ｐゴシック" charset="0"/>
                <a:cs typeface="ＭＳ Ｐゴシック" charset="0"/>
              </a:rPr>
              <a:t>Order parameters can be classified as conserved or non conserved </a:t>
            </a:r>
          </a:p>
          <a:p>
            <a:endParaRPr lang="en-US" sz="1900" dirty="0">
              <a:latin typeface="Arial" charset="0"/>
              <a:ea typeface="ＭＳ Ｐゴシック" charset="0"/>
              <a:cs typeface="ＭＳ Ｐゴシック" charset="0"/>
            </a:endParaRPr>
          </a:p>
        </p:txBody>
      </p:sp>
      <p:pic>
        <p:nvPicPr>
          <p:cNvPr id="15" name="Picture 4">
            <a:extLst>
              <a:ext uri="{FF2B5EF4-FFF2-40B4-BE49-F238E27FC236}">
                <a16:creationId xmlns:a16="http://schemas.microsoft.com/office/drawing/2014/main" id="{A8EE4C86-340D-B343-9F03-693CE204F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140" y="4079825"/>
            <a:ext cx="3716136" cy="17328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Rectangle 5">
            <a:extLst>
              <a:ext uri="{FF2B5EF4-FFF2-40B4-BE49-F238E27FC236}">
                <a16:creationId xmlns:a16="http://schemas.microsoft.com/office/drawing/2014/main" id="{17CE49B5-3DCC-7747-BFE6-601ECF9A1907}"/>
              </a:ext>
            </a:extLst>
          </p:cNvPr>
          <p:cNvSpPr>
            <a:spLocks noChangeArrowheads="1"/>
          </p:cNvSpPr>
          <p:nvPr/>
        </p:nvSpPr>
        <p:spPr bwMode="auto">
          <a:xfrm>
            <a:off x="232454" y="4284545"/>
            <a:ext cx="2435846" cy="1323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r>
              <a:rPr lang="en-US" sz="2000" dirty="0"/>
              <a:t>Order-disorder transition</a:t>
            </a:r>
          </a:p>
          <a:p>
            <a:pPr algn="ctr"/>
            <a:r>
              <a:rPr lang="en-US" sz="2000" dirty="0"/>
              <a:t>Non-conserved order parameter</a:t>
            </a:r>
          </a:p>
        </p:txBody>
      </p:sp>
      <p:sp>
        <p:nvSpPr>
          <p:cNvPr id="17" name="Rectangle 6">
            <a:extLst>
              <a:ext uri="{FF2B5EF4-FFF2-40B4-BE49-F238E27FC236}">
                <a16:creationId xmlns:a16="http://schemas.microsoft.com/office/drawing/2014/main" id="{A9E9487E-92BA-8244-A162-92B119CDFD38}"/>
              </a:ext>
            </a:extLst>
          </p:cNvPr>
          <p:cNvSpPr>
            <a:spLocks noChangeArrowheads="1"/>
          </p:cNvSpPr>
          <p:nvPr/>
        </p:nvSpPr>
        <p:spPr bwMode="auto">
          <a:xfrm>
            <a:off x="6618024" y="4284546"/>
            <a:ext cx="2050499" cy="1323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r>
              <a:rPr lang="en-US" sz="2000" dirty="0"/>
              <a:t>Spinodal decomposition</a:t>
            </a:r>
          </a:p>
          <a:p>
            <a:pPr algn="ctr"/>
            <a:r>
              <a:rPr lang="en-US" sz="2000" dirty="0"/>
              <a:t>Conserved order parameter</a:t>
            </a:r>
          </a:p>
        </p:txBody>
      </p:sp>
    </p:spTree>
    <p:extLst>
      <p:ext uri="{BB962C8B-B14F-4D97-AF65-F5344CB8AC3E}">
        <p14:creationId xmlns:p14="http://schemas.microsoft.com/office/powerpoint/2010/main" val="980570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642561" y="5798165"/>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What Determines Microstructure Evolution?</a:t>
            </a:r>
          </a:p>
        </p:txBody>
      </p:sp>
      <p:sp>
        <p:nvSpPr>
          <p:cNvPr id="2" name="Rectangle 1">
            <a:extLst>
              <a:ext uri="{FF2B5EF4-FFF2-40B4-BE49-F238E27FC236}">
                <a16:creationId xmlns:a16="http://schemas.microsoft.com/office/drawing/2014/main" id="{F8BE59D6-A386-B34C-B8FE-8A3B0D9150B9}"/>
              </a:ext>
            </a:extLst>
          </p:cNvPr>
          <p:cNvSpPr/>
          <p:nvPr/>
        </p:nvSpPr>
        <p:spPr>
          <a:xfrm>
            <a:off x="457200" y="1044475"/>
            <a:ext cx="5953874" cy="461665"/>
          </a:xfrm>
          <a:prstGeom prst="rect">
            <a:avLst/>
          </a:prstGeom>
        </p:spPr>
        <p:txBody>
          <a:bodyPr wrap="none">
            <a:spAutoFit/>
          </a:bodyPr>
          <a:lstStyle/>
          <a:p>
            <a:r>
              <a:rPr lang="en-US" sz="2400" u="sng" dirty="0">
                <a:latin typeface="Arial" charset="0"/>
                <a:ea typeface="ＭＳ Ｐゴシック" charset="0"/>
                <a:cs typeface="ＭＳ Ｐゴシック" charset="0"/>
              </a:rPr>
              <a:t>Thermodynamics and Kinetics (Dynamics)</a:t>
            </a:r>
            <a:endParaRPr lang="en-US" sz="2400" u="sng" dirty="0"/>
          </a:p>
        </p:txBody>
      </p:sp>
      <p:sp>
        <p:nvSpPr>
          <p:cNvPr id="9" name="Rectangle 8">
            <a:extLst>
              <a:ext uri="{FF2B5EF4-FFF2-40B4-BE49-F238E27FC236}">
                <a16:creationId xmlns:a16="http://schemas.microsoft.com/office/drawing/2014/main" id="{80208DF2-2769-3C4C-BEAA-1A3D45F265AC}"/>
              </a:ext>
            </a:extLst>
          </p:cNvPr>
          <p:cNvSpPr/>
          <p:nvPr/>
        </p:nvSpPr>
        <p:spPr>
          <a:xfrm>
            <a:off x="457200" y="1685141"/>
            <a:ext cx="7718862" cy="4478149"/>
          </a:xfrm>
          <a:prstGeom prst="rect">
            <a:avLst/>
          </a:prstGeom>
        </p:spPr>
        <p:txBody>
          <a:bodyPr wrap="square">
            <a:spAutoFit/>
          </a:bodyPr>
          <a:lstStyle/>
          <a:p>
            <a:pPr marL="342900" indent="-342900">
              <a:buFont typeface="Arial" panose="020B0604020202020204" pitchFamily="34" charset="0"/>
              <a:buChar char="•"/>
            </a:pPr>
            <a:r>
              <a:rPr lang="en-US" sz="1900" dirty="0">
                <a:latin typeface="Arial" charset="0"/>
                <a:ea typeface="ＭＳ Ｐゴシック" charset="0"/>
                <a:cs typeface="ＭＳ Ｐゴシック" charset="0"/>
              </a:rPr>
              <a:t>The equilibrium state is the state for which the free energy is a minimum</a:t>
            </a:r>
          </a:p>
          <a:p>
            <a:pPr marL="342900" indent="-342900">
              <a:buFont typeface="Arial" panose="020B0604020202020204" pitchFamily="34" charset="0"/>
              <a:buChar char="•"/>
            </a:pPr>
            <a:endParaRPr lang="en-US" sz="1900" dirty="0">
              <a:latin typeface="Arial" charset="0"/>
              <a:ea typeface="ＭＳ Ｐゴシック" charset="0"/>
              <a:cs typeface="ＭＳ Ｐゴシック" charset="0"/>
            </a:endParaRPr>
          </a:p>
          <a:p>
            <a:pPr marL="342900" indent="-342900">
              <a:buFont typeface="Arial" panose="020B0604020202020204" pitchFamily="34" charset="0"/>
              <a:buChar char="•"/>
            </a:pPr>
            <a:r>
              <a:rPr lang="en-US" sz="1900" dirty="0">
                <a:latin typeface="Arial" charset="0"/>
                <a:ea typeface="ＭＳ Ｐゴシック" charset="0"/>
                <a:cs typeface="ＭＳ Ｐゴシック" charset="0"/>
              </a:rPr>
              <a:t>For bulk phases, this state can be determined using phase diagrams and is characterized by a uniform chemical potential.</a:t>
            </a:r>
          </a:p>
          <a:p>
            <a:pPr marL="342900" indent="-342900">
              <a:buFont typeface="Arial" panose="020B0604020202020204" pitchFamily="34" charset="0"/>
              <a:buChar char="•"/>
            </a:pPr>
            <a:endParaRPr lang="en-US" sz="1900" dirty="0">
              <a:latin typeface="Arial" charset="0"/>
              <a:ea typeface="ＭＳ Ｐゴシック" charset="0"/>
              <a:cs typeface="ＭＳ Ｐゴシック" charset="0"/>
            </a:endParaRPr>
          </a:p>
          <a:p>
            <a:pPr marL="342900" indent="-342900">
              <a:buFont typeface="Arial" panose="020B0604020202020204" pitchFamily="34" charset="0"/>
              <a:buChar char="•"/>
            </a:pPr>
            <a:r>
              <a:rPr lang="en-US" sz="1900" dirty="0">
                <a:latin typeface="Arial" charset="0"/>
                <a:ea typeface="ＭＳ Ｐゴシック" charset="0"/>
                <a:cs typeface="ＭＳ Ｐゴシック" charset="0"/>
              </a:rPr>
              <a:t>Systems featuring complex microstructures observed in materials are not in thermodynamic equilibrium</a:t>
            </a:r>
          </a:p>
          <a:p>
            <a:pPr marL="342900" indent="-342900">
              <a:buFont typeface="Arial" panose="020B0604020202020204" pitchFamily="34" charset="0"/>
              <a:buChar char="•"/>
            </a:pPr>
            <a:endParaRPr lang="en-US" sz="1900" dirty="0">
              <a:latin typeface="Arial" charset="0"/>
              <a:ea typeface="ＭＳ Ｐゴシック" charset="0"/>
              <a:cs typeface="ＭＳ Ｐゴシック" charset="0"/>
            </a:endParaRPr>
          </a:p>
          <a:p>
            <a:pPr marL="342900" indent="-342900">
              <a:buFont typeface="Arial" panose="020B0604020202020204" pitchFamily="34" charset="0"/>
              <a:buChar char="•"/>
            </a:pPr>
            <a:r>
              <a:rPr lang="en-US" sz="1900" dirty="0">
                <a:latin typeface="Arial" charset="0"/>
                <a:ea typeface="ＭＳ Ｐゴシック" charset="0"/>
                <a:cs typeface="ＭＳ Ｐゴシック" charset="0"/>
              </a:rPr>
              <a:t>However, their evolution is still driven by the minimization of the free energy</a:t>
            </a:r>
          </a:p>
          <a:p>
            <a:pPr marL="342900" indent="-342900">
              <a:buFont typeface="Arial" panose="020B0604020202020204" pitchFamily="34" charset="0"/>
              <a:buChar char="•"/>
            </a:pPr>
            <a:endParaRPr lang="en-US" sz="1900" dirty="0">
              <a:latin typeface="Arial" charset="0"/>
              <a:ea typeface="ＭＳ Ｐゴシック" charset="0"/>
              <a:cs typeface="ＭＳ Ｐゴシック" charset="0"/>
            </a:endParaRPr>
          </a:p>
          <a:p>
            <a:pPr marL="342900" indent="-342900">
              <a:buFont typeface="Arial" panose="020B0604020202020204" pitchFamily="34" charset="0"/>
              <a:buChar char="•"/>
            </a:pPr>
            <a:r>
              <a:rPr lang="en-US" sz="1900" dirty="0">
                <a:latin typeface="Arial" charset="0"/>
                <a:ea typeface="ＭＳ Ｐゴシック" charset="0"/>
                <a:cs typeface="ＭＳ Ｐゴシック" charset="0"/>
              </a:rPr>
              <a:t>The driving force for phase transformation is proportional to the gradient of the chemical potential, but there is kinetic factor that determines how fast this transformation occurs.</a:t>
            </a:r>
          </a:p>
        </p:txBody>
      </p:sp>
    </p:spTree>
    <p:extLst>
      <p:ext uri="{BB962C8B-B14F-4D97-AF65-F5344CB8AC3E}">
        <p14:creationId xmlns:p14="http://schemas.microsoft.com/office/powerpoint/2010/main" val="3002525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642561" y="5765635"/>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Dynamics</a:t>
            </a:r>
          </a:p>
        </p:txBody>
      </p:sp>
      <p:sp>
        <p:nvSpPr>
          <p:cNvPr id="6" name="Rectangle 3">
            <a:extLst>
              <a:ext uri="{FF2B5EF4-FFF2-40B4-BE49-F238E27FC236}">
                <a16:creationId xmlns:a16="http://schemas.microsoft.com/office/drawing/2014/main" id="{670F02FF-19FB-6843-AA97-672A676313BC}"/>
              </a:ext>
            </a:extLst>
          </p:cNvPr>
          <p:cNvSpPr txBox="1">
            <a:spLocks noChangeArrowheads="1"/>
          </p:cNvSpPr>
          <p:nvPr/>
        </p:nvSpPr>
        <p:spPr>
          <a:xfrm>
            <a:off x="364979" y="1215919"/>
            <a:ext cx="3130826" cy="530087"/>
          </a:xfrm>
          <a:prstGeom prst="rect">
            <a:avLst/>
          </a:prstGeom>
        </p:spPr>
        <p:txBody>
          <a:bodyPr vert="horz" lIns="91395" tIns="45698" rIns="91395" bIns="45698" rtlCol="0">
            <a:normAutofit/>
          </a:bodyPr>
          <a:lstStyle>
            <a:lvl1pPr marL="342731" indent="-342731" algn="l" defTabSz="456976" rtl="0" eaLnBrk="1" latinLnBrk="0" hangingPunct="1">
              <a:spcBef>
                <a:spcPct val="20000"/>
              </a:spcBef>
              <a:buFont typeface="Arial"/>
              <a:buChar char="•"/>
              <a:defRPr sz="3200" kern="1200">
                <a:solidFill>
                  <a:schemeClr val="tx1"/>
                </a:solidFill>
                <a:latin typeface="+mn-lt"/>
                <a:ea typeface="+mn-ea"/>
                <a:cs typeface="+mn-cs"/>
              </a:defRPr>
            </a:lvl1pPr>
            <a:lvl2pPr marL="742583" indent="-285609" algn="l" defTabSz="456976" rtl="0" eaLnBrk="1" latinLnBrk="0" hangingPunct="1">
              <a:spcBef>
                <a:spcPct val="20000"/>
              </a:spcBef>
              <a:buFont typeface="Arial"/>
              <a:buChar char="–"/>
              <a:defRPr sz="2800" kern="1200">
                <a:solidFill>
                  <a:schemeClr val="tx1"/>
                </a:solidFill>
                <a:latin typeface="+mn-lt"/>
                <a:ea typeface="+mn-ea"/>
                <a:cs typeface="+mn-cs"/>
              </a:defRPr>
            </a:lvl2pPr>
            <a:lvl3pPr marL="1142435" indent="-228488" algn="l" defTabSz="456976" rtl="0" eaLnBrk="1" latinLnBrk="0" hangingPunct="1">
              <a:spcBef>
                <a:spcPct val="20000"/>
              </a:spcBef>
              <a:buFont typeface="Arial"/>
              <a:buChar char="•"/>
              <a:defRPr sz="2400" kern="1200">
                <a:solidFill>
                  <a:schemeClr val="tx1"/>
                </a:solidFill>
                <a:latin typeface="+mn-lt"/>
                <a:ea typeface="+mn-ea"/>
                <a:cs typeface="+mn-cs"/>
              </a:defRPr>
            </a:lvl3pPr>
            <a:lvl4pPr marL="1599411" indent="-228488" algn="l" defTabSz="456976" rtl="0" eaLnBrk="1" latinLnBrk="0" hangingPunct="1">
              <a:spcBef>
                <a:spcPct val="20000"/>
              </a:spcBef>
              <a:buFont typeface="Arial"/>
              <a:buChar char="–"/>
              <a:defRPr sz="2000" kern="1200">
                <a:solidFill>
                  <a:schemeClr val="tx1"/>
                </a:solidFill>
                <a:latin typeface="+mn-lt"/>
                <a:ea typeface="+mn-ea"/>
                <a:cs typeface="+mn-cs"/>
              </a:defRPr>
            </a:lvl4pPr>
            <a:lvl5pPr marL="2056388" indent="-228488" algn="l" defTabSz="456976" rtl="0" eaLnBrk="1" latinLnBrk="0" hangingPunct="1">
              <a:spcBef>
                <a:spcPct val="20000"/>
              </a:spcBef>
              <a:buFont typeface="Arial"/>
              <a:buChar char="»"/>
              <a:defRPr sz="2000" kern="1200">
                <a:solidFill>
                  <a:schemeClr val="tx1"/>
                </a:solidFill>
                <a:latin typeface="+mn-lt"/>
                <a:ea typeface="+mn-ea"/>
                <a:cs typeface="+mn-cs"/>
              </a:defRPr>
            </a:lvl5pPr>
            <a:lvl6pPr marL="2513364" indent="-228488" algn="l" defTabSz="456976" rtl="0" eaLnBrk="1" latinLnBrk="0" hangingPunct="1">
              <a:spcBef>
                <a:spcPct val="20000"/>
              </a:spcBef>
              <a:buFont typeface="Arial"/>
              <a:buChar char="•"/>
              <a:defRPr sz="2000" kern="1200">
                <a:solidFill>
                  <a:schemeClr val="tx1"/>
                </a:solidFill>
                <a:latin typeface="+mn-lt"/>
                <a:ea typeface="+mn-ea"/>
                <a:cs typeface="+mn-cs"/>
              </a:defRPr>
            </a:lvl6pPr>
            <a:lvl7pPr marL="2970338" indent="-228488" algn="l" defTabSz="456976" rtl="0" eaLnBrk="1" latinLnBrk="0" hangingPunct="1">
              <a:spcBef>
                <a:spcPct val="20000"/>
              </a:spcBef>
              <a:buFont typeface="Arial"/>
              <a:buChar char="•"/>
              <a:defRPr sz="2000" kern="1200">
                <a:solidFill>
                  <a:schemeClr val="tx1"/>
                </a:solidFill>
                <a:latin typeface="+mn-lt"/>
                <a:ea typeface="+mn-ea"/>
                <a:cs typeface="+mn-cs"/>
              </a:defRPr>
            </a:lvl7pPr>
            <a:lvl8pPr marL="3427313" indent="-228488" algn="l" defTabSz="456976" rtl="0" eaLnBrk="1" latinLnBrk="0" hangingPunct="1">
              <a:spcBef>
                <a:spcPct val="20000"/>
              </a:spcBef>
              <a:buFont typeface="Arial"/>
              <a:buChar char="•"/>
              <a:defRPr sz="2000" kern="1200">
                <a:solidFill>
                  <a:schemeClr val="tx1"/>
                </a:solidFill>
                <a:latin typeface="+mn-lt"/>
                <a:ea typeface="+mn-ea"/>
                <a:cs typeface="+mn-cs"/>
              </a:defRPr>
            </a:lvl8pPr>
            <a:lvl9pPr marL="3884287" indent="-228488" algn="l" defTabSz="456976" rtl="0" eaLnBrk="1" latinLnBrk="0" hangingPunct="1">
              <a:spcBef>
                <a:spcPct val="20000"/>
              </a:spcBef>
              <a:buFont typeface="Arial"/>
              <a:buChar char="•"/>
              <a:defRPr sz="2000" kern="1200">
                <a:solidFill>
                  <a:schemeClr val="tx1"/>
                </a:solidFill>
                <a:latin typeface="+mn-lt"/>
                <a:ea typeface="+mn-ea"/>
                <a:cs typeface="+mn-cs"/>
              </a:defRPr>
            </a:lvl9pPr>
          </a:lstStyle>
          <a:p>
            <a:r>
              <a:rPr lang="en-US" sz="2200" dirty="0">
                <a:latin typeface="Arial" charset="0"/>
                <a:ea typeface="ＭＳ Ｐゴシック" charset="0"/>
                <a:cs typeface="ＭＳ Ｐゴシック" charset="0"/>
              </a:rPr>
              <a:t>Order parameter,</a:t>
            </a:r>
            <a:r>
              <a:rPr lang="en-US" sz="2200" i="1" dirty="0">
                <a:latin typeface="Arial" charset="0"/>
                <a:ea typeface="ＭＳ Ｐゴシック" charset="0"/>
                <a:cs typeface="ＭＳ Ｐゴシック" charset="0"/>
              </a:rPr>
              <a:t> </a:t>
            </a:r>
            <a:r>
              <a:rPr lang="en-US" sz="2200" i="1" dirty="0">
                <a:latin typeface="Symbol" pitchFamily="2" charset="2"/>
                <a:ea typeface="ＭＳ Ｐゴシック" charset="0"/>
                <a:cs typeface="ＭＳ Ｐゴシック" charset="0"/>
              </a:rPr>
              <a:t>f</a:t>
            </a:r>
            <a:r>
              <a:rPr lang="en-US" sz="2200" i="1" dirty="0">
                <a:latin typeface="Arial" charset="0"/>
                <a:ea typeface="ＭＳ Ｐゴシック" charset="0"/>
                <a:cs typeface="ＭＳ Ｐゴシック" charset="0"/>
              </a:rPr>
              <a:t> </a:t>
            </a:r>
          </a:p>
          <a:p>
            <a:pPr>
              <a:buFontTx/>
              <a:buNone/>
            </a:pPr>
            <a:endParaRPr lang="en-US" dirty="0">
              <a:latin typeface="Arial" charset="0"/>
              <a:ea typeface="ＭＳ Ｐゴシック" charset="0"/>
              <a:cs typeface="ＭＳ Ｐゴシック" charset="0"/>
            </a:endParaRPr>
          </a:p>
        </p:txBody>
      </p:sp>
      <p:graphicFrame>
        <p:nvGraphicFramePr>
          <p:cNvPr id="7" name="Object 2">
            <a:extLst>
              <a:ext uri="{FF2B5EF4-FFF2-40B4-BE49-F238E27FC236}">
                <a16:creationId xmlns:a16="http://schemas.microsoft.com/office/drawing/2014/main" id="{A9A5431B-CD6A-BE4A-B2C0-E70BBD0A8423}"/>
              </a:ext>
            </a:extLst>
          </p:cNvPr>
          <p:cNvGraphicFramePr>
            <a:graphicFrameLocks noChangeAspect="1"/>
          </p:cNvGraphicFramePr>
          <p:nvPr>
            <p:extLst>
              <p:ext uri="{D42A27DB-BD31-4B8C-83A1-F6EECF244321}">
                <p14:modId xmlns:p14="http://schemas.microsoft.com/office/powerpoint/2010/main" val="236933458"/>
              </p:ext>
            </p:extLst>
          </p:nvPr>
        </p:nvGraphicFramePr>
        <p:xfrm>
          <a:off x="1497496" y="1967031"/>
          <a:ext cx="1323792" cy="747831"/>
        </p:xfrm>
        <a:graphic>
          <a:graphicData uri="http://schemas.openxmlformats.org/presentationml/2006/ole">
            <mc:AlternateContent xmlns:mc="http://schemas.openxmlformats.org/markup-compatibility/2006">
              <mc:Choice xmlns:v="urn:schemas-microsoft-com:vml" Requires="v">
                <p:oleObj spid="_x0000_s10301" name="Equation" r:id="rId4" imgW="787400" imgH="444500" progId="Equation.DSMT4">
                  <p:embed/>
                </p:oleObj>
              </mc:Choice>
              <mc:Fallback>
                <p:oleObj name="Equation" r:id="rId4" imgW="787400" imgH="444500" progId="Equation.DSMT4">
                  <p:embed/>
                  <p:pic>
                    <p:nvPicPr>
                      <p:cNvPr id="39940" name="Object 2"/>
                      <p:cNvPicPr>
                        <a:picLocks noChangeAspect="1" noChangeArrowheads="1"/>
                      </p:cNvPicPr>
                      <p:nvPr/>
                    </p:nvPicPr>
                    <p:blipFill>
                      <a:blip r:embed="rId5"/>
                      <a:srcRect/>
                      <a:stretch>
                        <a:fillRect/>
                      </a:stretch>
                    </p:blipFill>
                    <p:spPr bwMode="auto">
                      <a:xfrm>
                        <a:off x="1497496" y="1967031"/>
                        <a:ext cx="1323792" cy="74783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pic>
        <p:nvPicPr>
          <p:cNvPr id="5" name="Picture 4" descr="Chart&#10;&#10;Description automatically generated">
            <a:extLst>
              <a:ext uri="{FF2B5EF4-FFF2-40B4-BE49-F238E27FC236}">
                <a16:creationId xmlns:a16="http://schemas.microsoft.com/office/drawing/2014/main" id="{3C091434-A9BC-834D-9F51-F1DC6197A024}"/>
              </a:ext>
            </a:extLst>
          </p:cNvPr>
          <p:cNvPicPr>
            <a:picLocks noChangeAspect="1"/>
          </p:cNvPicPr>
          <p:nvPr/>
        </p:nvPicPr>
        <p:blipFill>
          <a:blip r:embed="rId6"/>
          <a:stretch>
            <a:fillRect/>
          </a:stretch>
        </p:blipFill>
        <p:spPr>
          <a:xfrm>
            <a:off x="5327376" y="1011246"/>
            <a:ext cx="3033305" cy="2865372"/>
          </a:xfrm>
          <a:prstGeom prst="rect">
            <a:avLst/>
          </a:prstGeom>
        </p:spPr>
      </p:pic>
      <p:sp>
        <p:nvSpPr>
          <p:cNvPr id="8" name="Rectangle 7">
            <a:extLst>
              <a:ext uri="{FF2B5EF4-FFF2-40B4-BE49-F238E27FC236}">
                <a16:creationId xmlns:a16="http://schemas.microsoft.com/office/drawing/2014/main" id="{3CB1D3F3-C439-7543-9A46-5CAC4DEF8A13}"/>
              </a:ext>
            </a:extLst>
          </p:cNvPr>
          <p:cNvSpPr/>
          <p:nvPr/>
        </p:nvSpPr>
        <p:spPr>
          <a:xfrm>
            <a:off x="6957644" y="3515747"/>
            <a:ext cx="332142" cy="338554"/>
          </a:xfrm>
          <a:prstGeom prst="rect">
            <a:avLst/>
          </a:prstGeom>
          <a:solidFill>
            <a:schemeClr val="bg1"/>
          </a:solidFill>
        </p:spPr>
        <p:txBody>
          <a:bodyPr wrap="none">
            <a:spAutoFit/>
          </a:bodyPr>
          <a:lstStyle/>
          <a:p>
            <a:r>
              <a:rPr lang="en-US" sz="1600" i="1" dirty="0">
                <a:latin typeface="Arial" charset="0"/>
                <a:ea typeface="ＭＳ Ｐゴシック" charset="0"/>
                <a:cs typeface="ＭＳ Ｐゴシック" charset="0"/>
              </a:rPr>
              <a:t>C</a:t>
            </a:r>
            <a:endParaRPr lang="en-US" sz="1600" i="1" dirty="0"/>
          </a:p>
        </p:txBody>
      </p:sp>
      <p:sp>
        <p:nvSpPr>
          <p:cNvPr id="11" name="Rectangle 10">
            <a:extLst>
              <a:ext uri="{FF2B5EF4-FFF2-40B4-BE49-F238E27FC236}">
                <a16:creationId xmlns:a16="http://schemas.microsoft.com/office/drawing/2014/main" id="{2D92593A-EE8A-574B-BD05-A9E77190E0DD}"/>
              </a:ext>
            </a:extLst>
          </p:cNvPr>
          <p:cNvSpPr/>
          <p:nvPr/>
        </p:nvSpPr>
        <p:spPr>
          <a:xfrm>
            <a:off x="6182760" y="2480768"/>
            <a:ext cx="418704" cy="338554"/>
          </a:xfrm>
          <a:prstGeom prst="rect">
            <a:avLst/>
          </a:prstGeom>
          <a:solidFill>
            <a:schemeClr val="bg1"/>
          </a:solidFill>
        </p:spPr>
        <p:txBody>
          <a:bodyPr wrap="none">
            <a:spAutoFit/>
          </a:bodyPr>
          <a:lstStyle/>
          <a:p>
            <a:r>
              <a:rPr lang="en-US" sz="1600" i="1" dirty="0">
                <a:latin typeface="Arial" charset="0"/>
                <a:ea typeface="ＭＳ Ｐゴシック" charset="0"/>
                <a:cs typeface="ＭＳ Ｐゴシック" charset="0"/>
              </a:rPr>
              <a:t>C</a:t>
            </a:r>
            <a:r>
              <a:rPr lang="en-US" sz="1600" i="1" baseline="-25000" dirty="0">
                <a:latin typeface="Symbol" pitchFamily="2" charset="2"/>
                <a:ea typeface="ＭＳ Ｐゴシック" charset="0"/>
                <a:cs typeface="ＭＳ Ｐゴシック" charset="0"/>
              </a:rPr>
              <a:t>a</a:t>
            </a:r>
            <a:endParaRPr lang="en-US" sz="1600" i="1" dirty="0"/>
          </a:p>
        </p:txBody>
      </p:sp>
      <p:sp>
        <p:nvSpPr>
          <p:cNvPr id="12" name="Rectangle 11">
            <a:extLst>
              <a:ext uri="{FF2B5EF4-FFF2-40B4-BE49-F238E27FC236}">
                <a16:creationId xmlns:a16="http://schemas.microsoft.com/office/drawing/2014/main" id="{FC5E0D31-9107-FE4D-ADF4-1814A9ECDB41}"/>
              </a:ext>
            </a:extLst>
          </p:cNvPr>
          <p:cNvSpPr/>
          <p:nvPr/>
        </p:nvSpPr>
        <p:spPr>
          <a:xfrm>
            <a:off x="7685581" y="2297715"/>
            <a:ext cx="407484" cy="338554"/>
          </a:xfrm>
          <a:prstGeom prst="rect">
            <a:avLst/>
          </a:prstGeom>
          <a:solidFill>
            <a:schemeClr val="bg1"/>
          </a:solidFill>
        </p:spPr>
        <p:txBody>
          <a:bodyPr wrap="none">
            <a:spAutoFit/>
          </a:bodyPr>
          <a:lstStyle/>
          <a:p>
            <a:r>
              <a:rPr lang="en-US" sz="1600" i="1" dirty="0" err="1">
                <a:latin typeface="Arial" charset="0"/>
                <a:ea typeface="ＭＳ Ｐゴシック" charset="0"/>
                <a:cs typeface="ＭＳ Ｐゴシック" charset="0"/>
              </a:rPr>
              <a:t>C</a:t>
            </a:r>
            <a:r>
              <a:rPr lang="en-US" sz="1600" i="1" baseline="-25000" dirty="0" err="1">
                <a:latin typeface="Symbol" pitchFamily="2" charset="2"/>
                <a:ea typeface="ＭＳ Ｐゴシック" charset="0"/>
                <a:cs typeface="ＭＳ Ｐゴシック" charset="0"/>
              </a:rPr>
              <a:t>b</a:t>
            </a:r>
            <a:endParaRPr lang="en-US" sz="1600" i="1" dirty="0"/>
          </a:p>
        </p:txBody>
      </p:sp>
      <p:cxnSp>
        <p:nvCxnSpPr>
          <p:cNvPr id="13" name="Straight Connector 12">
            <a:extLst>
              <a:ext uri="{FF2B5EF4-FFF2-40B4-BE49-F238E27FC236}">
                <a16:creationId xmlns:a16="http://schemas.microsoft.com/office/drawing/2014/main" id="{F3C24D5C-66C0-714F-BC9F-400F04D50ED1}"/>
              </a:ext>
            </a:extLst>
          </p:cNvPr>
          <p:cNvCxnSpPr>
            <a:cxnSpLocks/>
          </p:cNvCxnSpPr>
          <p:nvPr/>
        </p:nvCxnSpPr>
        <p:spPr>
          <a:xfrm flipH="1">
            <a:off x="6203990" y="2754022"/>
            <a:ext cx="93137" cy="380998"/>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8E8111B-6E01-6C4E-8C1C-5F91EAF0F497}"/>
              </a:ext>
            </a:extLst>
          </p:cNvPr>
          <p:cNvCxnSpPr>
            <a:cxnSpLocks/>
          </p:cNvCxnSpPr>
          <p:nvPr/>
        </p:nvCxnSpPr>
        <p:spPr>
          <a:xfrm>
            <a:off x="7889323" y="2636269"/>
            <a:ext cx="203742" cy="32570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502E1CE-316E-4C41-B00B-E97C2CDB7951}"/>
              </a:ext>
            </a:extLst>
          </p:cNvPr>
          <p:cNvSpPr txBox="1"/>
          <p:nvPr/>
        </p:nvSpPr>
        <p:spPr>
          <a:xfrm>
            <a:off x="364979" y="3109435"/>
            <a:ext cx="4912617"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Let </a:t>
            </a:r>
            <a:r>
              <a:rPr lang="en-US" sz="2000" i="1" dirty="0">
                <a:latin typeface="Arial" panose="020B0604020202020204" pitchFamily="34" charset="0"/>
                <a:cs typeface="Arial" panose="020B0604020202020204" pitchFamily="34" charset="0"/>
              </a:rPr>
              <a:t>F </a:t>
            </a:r>
            <a:r>
              <a:rPr lang="en-US" sz="2000" dirty="0">
                <a:latin typeface="Arial" panose="020B0604020202020204" pitchFamily="34" charset="0"/>
                <a:cs typeface="Arial" panose="020B0604020202020204" pitchFamily="34" charset="0"/>
              </a:rPr>
              <a:t>{</a:t>
            </a:r>
            <a:r>
              <a:rPr lang="en-US" sz="2000" i="1" dirty="0">
                <a:latin typeface="Symbol" pitchFamily="2" charset="2"/>
                <a:ea typeface="ＭＳ Ｐゴシック" charset="0"/>
                <a:cs typeface="ＭＳ Ｐゴシック" charset="0"/>
              </a:rPr>
              <a:t>f</a:t>
            </a:r>
            <a:r>
              <a:rPr lang="en-US" sz="2000" dirty="0">
                <a:latin typeface="Arial" panose="020B0604020202020204" pitchFamily="34" charset="0"/>
                <a:ea typeface="ＭＳ Ｐゴシック" charset="0"/>
                <a:cs typeface="Arial" panose="020B0604020202020204" pitchFamily="34" charset="0"/>
              </a:rPr>
              <a:t>(</a:t>
            </a:r>
            <a:r>
              <a:rPr lang="en-US" sz="2000" b="1" dirty="0">
                <a:latin typeface="Arial" panose="020B0604020202020204" pitchFamily="34" charset="0"/>
                <a:ea typeface="ＭＳ Ｐゴシック" charset="0"/>
                <a:cs typeface="Arial" panose="020B0604020202020204" pitchFamily="34" charset="0"/>
              </a:rPr>
              <a:t>r</a:t>
            </a:r>
            <a:r>
              <a:rPr lang="en-US" sz="2000" dirty="0">
                <a:latin typeface="Arial" panose="020B0604020202020204" pitchFamily="34" charset="0"/>
                <a:ea typeface="ＭＳ Ｐゴシック" charset="0"/>
                <a:cs typeface="Arial" panose="020B0604020202020204" pitchFamily="34" charset="0"/>
              </a:rPr>
              <a:t>)</a:t>
            </a:r>
            <a:r>
              <a:rPr lang="en-US" sz="2000" dirty="0">
                <a:latin typeface="Arial" panose="020B0604020202020204" pitchFamily="34" charset="0"/>
                <a:cs typeface="Arial" panose="020B0604020202020204" pitchFamily="34" charset="0"/>
              </a:rPr>
              <a:t>} be the free energy of the system which includes bulk and interfacial contributions</a:t>
            </a:r>
          </a:p>
        </p:txBody>
      </p:sp>
      <p:sp>
        <p:nvSpPr>
          <p:cNvPr id="26" name="Rectangle 5">
            <a:extLst>
              <a:ext uri="{FF2B5EF4-FFF2-40B4-BE49-F238E27FC236}">
                <a16:creationId xmlns:a16="http://schemas.microsoft.com/office/drawing/2014/main" id="{57F7DE6F-A50C-244A-8AD6-50AF281A1317}"/>
              </a:ext>
            </a:extLst>
          </p:cNvPr>
          <p:cNvSpPr>
            <a:spLocks noChangeArrowheads="1"/>
          </p:cNvSpPr>
          <p:nvPr/>
        </p:nvSpPr>
        <p:spPr bwMode="auto">
          <a:xfrm>
            <a:off x="457200" y="4612996"/>
            <a:ext cx="27126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9pPr>
          </a:lstStyle>
          <a:p>
            <a:pPr marL="342900" indent="-342900">
              <a:spcBef>
                <a:spcPct val="0"/>
              </a:spcBef>
            </a:pPr>
            <a:r>
              <a:rPr lang="en-US" altLang="en-US" sz="2000" dirty="0"/>
              <a:t>Chemical potential:</a:t>
            </a:r>
          </a:p>
        </p:txBody>
      </p:sp>
      <p:graphicFrame>
        <p:nvGraphicFramePr>
          <p:cNvPr id="27" name="Object 3">
            <a:extLst>
              <a:ext uri="{FF2B5EF4-FFF2-40B4-BE49-F238E27FC236}">
                <a16:creationId xmlns:a16="http://schemas.microsoft.com/office/drawing/2014/main" id="{D5F00A51-B037-874B-985B-5A42E0E67368}"/>
              </a:ext>
            </a:extLst>
          </p:cNvPr>
          <p:cNvGraphicFramePr>
            <a:graphicFrameLocks noChangeAspect="1"/>
          </p:cNvGraphicFramePr>
          <p:nvPr>
            <p:extLst>
              <p:ext uri="{D42A27DB-BD31-4B8C-83A1-F6EECF244321}">
                <p14:modId xmlns:p14="http://schemas.microsoft.com/office/powerpoint/2010/main" val="3828139366"/>
              </p:ext>
            </p:extLst>
          </p:nvPr>
        </p:nvGraphicFramePr>
        <p:xfrm>
          <a:off x="3266545" y="4467470"/>
          <a:ext cx="851477" cy="737335"/>
        </p:xfrm>
        <a:graphic>
          <a:graphicData uri="http://schemas.openxmlformats.org/presentationml/2006/ole">
            <mc:AlternateContent xmlns:mc="http://schemas.openxmlformats.org/markup-compatibility/2006">
              <mc:Choice xmlns:v="urn:schemas-microsoft-com:vml" Requires="v">
                <p:oleObj spid="_x0000_s10302" name="Equation" r:id="rId7" imgW="482600" imgH="419100" progId="Equation.DSMT4">
                  <p:embed/>
                </p:oleObj>
              </mc:Choice>
              <mc:Fallback>
                <p:oleObj name="Equation" r:id="rId7" imgW="482600" imgH="419100" progId="Equation.DSMT4">
                  <p:embed/>
                  <p:pic>
                    <p:nvPicPr>
                      <p:cNvPr id="45063" name="Object 3">
                        <a:extLst>
                          <a:ext uri="{FF2B5EF4-FFF2-40B4-BE49-F238E27FC236}">
                            <a16:creationId xmlns:a16="http://schemas.microsoft.com/office/drawing/2014/main" id="{F6C39C13-B4AD-F34C-AF10-D29C063D5D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6545" y="4467470"/>
                        <a:ext cx="851477" cy="737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773872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9C1B04-D96C-4D4D-91FE-D301FE29414C}"/>
              </a:ext>
            </a:extLst>
          </p:cNvPr>
          <p:cNvSpPr/>
          <p:nvPr/>
        </p:nvSpPr>
        <p:spPr>
          <a:xfrm>
            <a:off x="2549422" y="4301229"/>
            <a:ext cx="4717493" cy="102041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642561" y="5830200"/>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Cahn-Hilliard Dynamics</a:t>
            </a:r>
          </a:p>
        </p:txBody>
      </p:sp>
      <p:graphicFrame>
        <p:nvGraphicFramePr>
          <p:cNvPr id="15" name="Object 2">
            <a:extLst>
              <a:ext uri="{FF2B5EF4-FFF2-40B4-BE49-F238E27FC236}">
                <a16:creationId xmlns:a16="http://schemas.microsoft.com/office/drawing/2014/main" id="{1292070C-F226-EC43-A1BE-E845BD499110}"/>
              </a:ext>
            </a:extLst>
          </p:cNvPr>
          <p:cNvGraphicFramePr>
            <a:graphicFrameLocks noChangeAspect="1"/>
          </p:cNvGraphicFramePr>
          <p:nvPr>
            <p:extLst>
              <p:ext uri="{D42A27DB-BD31-4B8C-83A1-F6EECF244321}">
                <p14:modId xmlns:p14="http://schemas.microsoft.com/office/powerpoint/2010/main" val="550118177"/>
              </p:ext>
            </p:extLst>
          </p:nvPr>
        </p:nvGraphicFramePr>
        <p:xfrm>
          <a:off x="3434970" y="1380781"/>
          <a:ext cx="1473200" cy="387350"/>
        </p:xfrm>
        <a:graphic>
          <a:graphicData uri="http://schemas.openxmlformats.org/presentationml/2006/ole">
            <mc:AlternateContent xmlns:mc="http://schemas.openxmlformats.org/markup-compatibility/2006">
              <mc:Choice xmlns:v="urn:schemas-microsoft-com:vml" Requires="v">
                <p:oleObj spid="_x0000_s11329" name="Equation" r:id="rId4" imgW="723900" imgH="190500" progId="Equation.DSMT4">
                  <p:embed/>
                </p:oleObj>
              </mc:Choice>
              <mc:Fallback>
                <p:oleObj name="Equation" r:id="rId4" imgW="723900" imgH="190500" progId="Equation.DSMT4">
                  <p:embed/>
                  <p:pic>
                    <p:nvPicPr>
                      <p:cNvPr id="45059" name="Object 2">
                        <a:extLst>
                          <a:ext uri="{FF2B5EF4-FFF2-40B4-BE49-F238E27FC236}">
                            <a16:creationId xmlns:a16="http://schemas.microsoft.com/office/drawing/2014/main" id="{8156999B-FA0E-4E4D-8C46-22E21CE222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4970" y="1380781"/>
                        <a:ext cx="1473200"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7" name="Rectangle 4">
            <a:extLst>
              <a:ext uri="{FF2B5EF4-FFF2-40B4-BE49-F238E27FC236}">
                <a16:creationId xmlns:a16="http://schemas.microsoft.com/office/drawing/2014/main" id="{A4AB971B-4CC0-FF42-9D6C-96DBED55D499}"/>
              </a:ext>
            </a:extLst>
          </p:cNvPr>
          <p:cNvSpPr>
            <a:spLocks noChangeArrowheads="1"/>
          </p:cNvSpPr>
          <p:nvPr/>
        </p:nvSpPr>
        <p:spPr bwMode="auto">
          <a:xfrm>
            <a:off x="851314" y="1331155"/>
            <a:ext cx="7409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000" dirty="0"/>
              <a:t>Flux:</a:t>
            </a:r>
          </a:p>
        </p:txBody>
      </p:sp>
      <p:sp>
        <p:nvSpPr>
          <p:cNvPr id="18" name="Rectangle 5">
            <a:extLst>
              <a:ext uri="{FF2B5EF4-FFF2-40B4-BE49-F238E27FC236}">
                <a16:creationId xmlns:a16="http://schemas.microsoft.com/office/drawing/2014/main" id="{37D34CFF-C6D2-C344-B66A-11B71A64235B}"/>
              </a:ext>
            </a:extLst>
          </p:cNvPr>
          <p:cNvSpPr>
            <a:spLocks noChangeArrowheads="1"/>
          </p:cNvSpPr>
          <p:nvPr/>
        </p:nvSpPr>
        <p:spPr bwMode="auto">
          <a:xfrm>
            <a:off x="784762" y="3465243"/>
            <a:ext cx="23663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000"/>
              <a:t>Chemical potential:</a:t>
            </a:r>
          </a:p>
        </p:txBody>
      </p:sp>
      <p:sp>
        <p:nvSpPr>
          <p:cNvPr id="19" name="Rectangle 6">
            <a:extLst>
              <a:ext uri="{FF2B5EF4-FFF2-40B4-BE49-F238E27FC236}">
                <a16:creationId xmlns:a16="http://schemas.microsoft.com/office/drawing/2014/main" id="{DC7763B9-5C54-5D46-8DE1-F8E52AAE0AE3}"/>
              </a:ext>
            </a:extLst>
          </p:cNvPr>
          <p:cNvSpPr>
            <a:spLocks noChangeArrowheads="1"/>
          </p:cNvSpPr>
          <p:nvPr/>
        </p:nvSpPr>
        <p:spPr bwMode="auto">
          <a:xfrm>
            <a:off x="784762" y="4611383"/>
            <a:ext cx="16113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000" dirty="0"/>
              <a:t>Combine all:</a:t>
            </a:r>
          </a:p>
        </p:txBody>
      </p:sp>
      <p:graphicFrame>
        <p:nvGraphicFramePr>
          <p:cNvPr id="21" name="Object 3">
            <a:extLst>
              <a:ext uri="{FF2B5EF4-FFF2-40B4-BE49-F238E27FC236}">
                <a16:creationId xmlns:a16="http://schemas.microsoft.com/office/drawing/2014/main" id="{5F3B2B10-8536-2B4C-8018-B9DB6AF9D1DC}"/>
              </a:ext>
            </a:extLst>
          </p:cNvPr>
          <p:cNvGraphicFramePr>
            <a:graphicFrameLocks noChangeAspect="1"/>
          </p:cNvGraphicFramePr>
          <p:nvPr>
            <p:extLst>
              <p:ext uri="{D42A27DB-BD31-4B8C-83A1-F6EECF244321}">
                <p14:modId xmlns:p14="http://schemas.microsoft.com/office/powerpoint/2010/main" val="2695824210"/>
              </p:ext>
            </p:extLst>
          </p:nvPr>
        </p:nvGraphicFramePr>
        <p:xfrm>
          <a:off x="3727643" y="3167744"/>
          <a:ext cx="1030287" cy="892175"/>
        </p:xfrm>
        <a:graphic>
          <a:graphicData uri="http://schemas.openxmlformats.org/presentationml/2006/ole">
            <mc:AlternateContent xmlns:mc="http://schemas.openxmlformats.org/markup-compatibility/2006">
              <mc:Choice xmlns:v="urn:schemas-microsoft-com:vml" Requires="v">
                <p:oleObj spid="_x0000_s11330" name="Equation" r:id="rId6" imgW="482600" imgH="419100" progId="Equation.DSMT4">
                  <p:embed/>
                </p:oleObj>
              </mc:Choice>
              <mc:Fallback>
                <p:oleObj name="Equation" r:id="rId6" imgW="482600" imgH="419100" progId="Equation.DSMT4">
                  <p:embed/>
                  <p:pic>
                    <p:nvPicPr>
                      <p:cNvPr id="45063" name="Object 3">
                        <a:extLst>
                          <a:ext uri="{FF2B5EF4-FFF2-40B4-BE49-F238E27FC236}">
                            <a16:creationId xmlns:a16="http://schemas.microsoft.com/office/drawing/2014/main" id="{F6C39C13-B4AD-F34C-AF10-D29C063D5D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27643" y="3167744"/>
                        <a:ext cx="1030287" cy="892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2" name="Rectangle 8">
            <a:extLst>
              <a:ext uri="{FF2B5EF4-FFF2-40B4-BE49-F238E27FC236}">
                <a16:creationId xmlns:a16="http://schemas.microsoft.com/office/drawing/2014/main" id="{5184CD07-79CC-C943-8522-AA931BD9E720}"/>
              </a:ext>
            </a:extLst>
          </p:cNvPr>
          <p:cNvSpPr>
            <a:spLocks noChangeArrowheads="1"/>
          </p:cNvSpPr>
          <p:nvPr/>
        </p:nvSpPr>
        <p:spPr bwMode="auto">
          <a:xfrm>
            <a:off x="771939" y="2282687"/>
            <a:ext cx="23920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000" dirty="0"/>
              <a:t>Mass conservation: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84FFD69-3E5E-244F-A692-3745A72D5677}"/>
                  </a:ext>
                </a:extLst>
              </p:cNvPr>
              <p:cNvSpPr txBox="1"/>
              <p:nvPr/>
            </p:nvSpPr>
            <p:spPr>
              <a:xfrm>
                <a:off x="3434970" y="2071411"/>
                <a:ext cx="1615635" cy="70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𝜕𝜙</m:t>
                          </m:r>
                        </m:num>
                        <m:den>
                          <m:r>
                            <a:rPr lang="en-US" sz="2400" b="0" i="1" smtClean="0">
                              <a:latin typeface="Cambria Math" panose="02040503050406030204" pitchFamily="18" charset="0"/>
                            </a:rPr>
                            <m:t>𝜕</m:t>
                          </m:r>
                          <m:r>
                            <a:rPr lang="en-US" sz="2400" b="0" i="1" smtClean="0">
                              <a:latin typeface="Cambria Math" panose="02040503050406030204" pitchFamily="18" charset="0"/>
                            </a:rPr>
                            <m:t>𝑡</m:t>
                          </m:r>
                        </m:den>
                      </m:f>
                      <m:r>
                        <a:rPr lang="en-US" sz="2400" b="0" i="1" smtClean="0">
                          <a:latin typeface="Cambria Math" panose="02040503050406030204" pitchFamily="18" charset="0"/>
                        </a:rPr>
                        <m:t>=−</m:t>
                      </m:r>
                      <m:r>
                        <m:rPr>
                          <m:sty m:val="p"/>
                        </m:rPr>
                        <a:rPr lang="en-US" sz="2400" b="0" i="0" smtClean="0">
                          <a:latin typeface="Cambria Math" panose="02040503050406030204" pitchFamily="18" charset="0"/>
                        </a:rPr>
                        <m:t>∇</m:t>
                      </m:r>
                      <m:r>
                        <a:rPr lang="en-US" sz="2400" b="0" i="1" smtClean="0">
                          <a:latin typeface="Cambria Math" panose="02040503050406030204" pitchFamily="18" charset="0"/>
                        </a:rPr>
                        <m:t>⋅</m:t>
                      </m:r>
                      <m:r>
                        <a:rPr lang="en-US" sz="2400" b="0" i="1" smtClean="0">
                          <a:latin typeface="Cambria Math" panose="02040503050406030204" pitchFamily="18" charset="0"/>
                        </a:rPr>
                        <m:t>𝐽</m:t>
                      </m:r>
                    </m:oMath>
                  </m:oMathPara>
                </a14:m>
                <a:endParaRPr lang="en-US" sz="2400" dirty="0"/>
              </a:p>
            </p:txBody>
          </p:sp>
        </mc:Choice>
        <mc:Fallback xmlns="">
          <p:sp>
            <p:nvSpPr>
              <p:cNvPr id="2" name="TextBox 1">
                <a:extLst>
                  <a:ext uri="{FF2B5EF4-FFF2-40B4-BE49-F238E27FC236}">
                    <a16:creationId xmlns:a16="http://schemas.microsoft.com/office/drawing/2014/main" id="{E84FFD69-3E5E-244F-A692-3745A72D5677}"/>
                  </a:ext>
                </a:extLst>
              </p:cNvPr>
              <p:cNvSpPr txBox="1">
                <a:spLocks noRot="1" noChangeAspect="1" noMove="1" noResize="1" noEditPoints="1" noAdjustHandles="1" noChangeArrowheads="1" noChangeShapeType="1" noTextEdit="1"/>
              </p:cNvSpPr>
              <p:nvPr/>
            </p:nvSpPr>
            <p:spPr>
              <a:xfrm>
                <a:off x="3434970" y="2071411"/>
                <a:ext cx="1615635" cy="702244"/>
              </a:xfrm>
              <a:prstGeom prst="rect">
                <a:avLst/>
              </a:prstGeom>
              <a:blipFill>
                <a:blip r:embed="rId8"/>
                <a:stretch>
                  <a:fillRect l="-6250" t="-3571" r="-5469" b="-16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92411B2-1352-1E48-954B-A4C685601752}"/>
                  </a:ext>
                </a:extLst>
              </p:cNvPr>
              <p:cNvSpPr txBox="1"/>
              <p:nvPr/>
            </p:nvSpPr>
            <p:spPr>
              <a:xfrm>
                <a:off x="2624211" y="4499033"/>
                <a:ext cx="4567917" cy="686663"/>
              </a:xfrm>
              <a:prstGeom prst="rect">
                <a:avLst/>
              </a:prstGeom>
              <a:noFill/>
            </p:spPr>
            <p:txBody>
              <a:bodyPr wrap="none" lIns="0" tIns="0" rIns="0" bIns="0" rtlCol="0">
                <a:spAutoFit/>
              </a:bodyPr>
              <a:lstStyle/>
              <a:p>
                <a14:m>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𝜕𝜙</m:t>
                        </m:r>
                      </m:num>
                      <m:den>
                        <m:r>
                          <a:rPr lang="en-US" sz="2800" b="0" i="1" smtClean="0">
                            <a:latin typeface="Cambria Math" panose="02040503050406030204" pitchFamily="18" charset="0"/>
                          </a:rPr>
                          <m:t>𝜕</m:t>
                        </m:r>
                        <m:r>
                          <a:rPr lang="en-US" sz="2800" b="0" i="1" smtClean="0">
                            <a:latin typeface="Cambria Math" panose="02040503050406030204" pitchFamily="18" charset="0"/>
                          </a:rPr>
                          <m:t>𝑡</m:t>
                        </m:r>
                      </m:den>
                    </m:f>
                    <m:r>
                      <a:rPr lang="en-US" sz="2800" b="0" i="1" smtClean="0">
                        <a:latin typeface="Cambria Math" panose="02040503050406030204" pitchFamily="18" charset="0"/>
                      </a:rPr>
                      <m:t>=</m:t>
                    </m:r>
                    <m:r>
                      <m:rPr>
                        <m:sty m:val="p"/>
                      </m:rPr>
                      <a:rPr lang="en-US" sz="2800" b="0" i="0" smtClean="0">
                        <a:latin typeface="Cambria Math" panose="02040503050406030204" pitchFamily="18" charset="0"/>
                      </a:rPr>
                      <m:t>∇</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𝑀</m:t>
                        </m:r>
                        <m:r>
                          <m:rPr>
                            <m:sty m:val="p"/>
                          </m:rPr>
                          <a:rPr lang="en-US" sz="2800" b="0" i="0" smtClean="0">
                            <a:latin typeface="Cambria Math" panose="02040503050406030204" pitchFamily="18" charset="0"/>
                          </a:rPr>
                          <m:t>∇</m:t>
                        </m:r>
                        <m:r>
                          <a:rPr lang="en-US" sz="2800" b="0" i="1" smtClean="0">
                            <a:latin typeface="Cambria Math" panose="02040503050406030204" pitchFamily="18" charset="0"/>
                          </a:rPr>
                          <m:t>𝜇</m:t>
                        </m:r>
                      </m:e>
                    </m:d>
                    <m:r>
                      <a:rPr lang="en-US" sz="2800" b="0" i="1" smtClean="0">
                        <a:latin typeface="Cambria Math" panose="02040503050406030204" pitchFamily="18" charset="0"/>
                      </a:rPr>
                      <m:t>=</m:t>
                    </m:r>
                  </m:oMath>
                </a14:m>
                <a:r>
                  <a:rPr lang="en-US" sz="2800" dirty="0"/>
                  <a:t> </a:t>
                </a:r>
                <a14:m>
                  <m:oMath xmlns:m="http://schemas.openxmlformats.org/officeDocument/2006/math">
                    <m:r>
                      <m:rPr>
                        <m:sty m:val="p"/>
                      </m:rPr>
                      <a:rPr lang="en-US" sz="2800">
                        <a:latin typeface="Cambria Math" panose="02040503050406030204" pitchFamily="18" charset="0"/>
                      </a:rPr>
                      <m:t>∇</m:t>
                    </m:r>
                    <m:r>
                      <a:rPr lang="en-US" sz="2800" i="1">
                        <a:latin typeface="Cambria Math" panose="02040503050406030204" pitchFamily="18" charset="0"/>
                      </a:rPr>
                      <m:t>⋅</m:t>
                    </m:r>
                    <m:d>
                      <m:dPr>
                        <m:ctrlPr>
                          <a:rPr lang="en-US" sz="2800" i="1">
                            <a:latin typeface="Cambria Math" panose="02040503050406030204" pitchFamily="18" charset="0"/>
                          </a:rPr>
                        </m:ctrlPr>
                      </m:dPr>
                      <m:e>
                        <m:r>
                          <a:rPr lang="en-US" sz="2800" i="1">
                            <a:latin typeface="Cambria Math" panose="02040503050406030204" pitchFamily="18" charset="0"/>
                          </a:rPr>
                          <m:t>𝑀</m:t>
                        </m:r>
                        <m:r>
                          <m:rPr>
                            <m:sty m:val="p"/>
                          </m:rPr>
                          <a:rPr lang="en-US" sz="280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𝛿</m:t>
                            </m:r>
                            <m:r>
                              <a:rPr lang="en-US" sz="2800" b="0" i="1" smtClean="0">
                                <a:latin typeface="Cambria Math" panose="02040503050406030204" pitchFamily="18" charset="0"/>
                              </a:rPr>
                              <m:t>𝐹</m:t>
                            </m:r>
                          </m:num>
                          <m:den>
                            <m:r>
                              <a:rPr lang="en-US" sz="2800" b="0" i="1" smtClean="0">
                                <a:latin typeface="Cambria Math" panose="02040503050406030204" pitchFamily="18" charset="0"/>
                              </a:rPr>
                              <m:t>𝛿𝜙</m:t>
                            </m:r>
                          </m:den>
                        </m:f>
                      </m:e>
                    </m:d>
                  </m:oMath>
                </a14:m>
                <a:endParaRPr lang="en-US" sz="2800" dirty="0"/>
              </a:p>
            </p:txBody>
          </p:sp>
        </mc:Choice>
        <mc:Fallback xmlns="">
          <p:sp>
            <p:nvSpPr>
              <p:cNvPr id="25" name="TextBox 24">
                <a:extLst>
                  <a:ext uri="{FF2B5EF4-FFF2-40B4-BE49-F238E27FC236}">
                    <a16:creationId xmlns:a16="http://schemas.microsoft.com/office/drawing/2014/main" id="{E92411B2-1352-1E48-954B-A4C685601752}"/>
                  </a:ext>
                </a:extLst>
              </p:cNvPr>
              <p:cNvSpPr txBox="1">
                <a:spLocks noRot="1" noChangeAspect="1" noMove="1" noResize="1" noEditPoints="1" noAdjustHandles="1" noChangeArrowheads="1" noChangeShapeType="1" noTextEdit="1"/>
              </p:cNvSpPr>
              <p:nvPr/>
            </p:nvSpPr>
            <p:spPr>
              <a:xfrm>
                <a:off x="2624211" y="4499033"/>
                <a:ext cx="4567917" cy="686663"/>
              </a:xfrm>
              <a:prstGeom prst="rect">
                <a:avLst/>
              </a:prstGeom>
              <a:blipFill>
                <a:blip r:embed="rId9"/>
                <a:stretch>
                  <a:fillRect l="-2770" t="-1818" b="-16364"/>
                </a:stretch>
              </a:blipFill>
            </p:spPr>
            <p:txBody>
              <a:bodyPr/>
              <a:lstStyle/>
              <a:p>
                <a:r>
                  <a:rPr lang="en-US">
                    <a:noFill/>
                  </a:rPr>
                  <a:t> </a:t>
                </a:r>
              </a:p>
            </p:txBody>
          </p:sp>
        </mc:Fallback>
      </mc:AlternateContent>
      <p:sp>
        <p:nvSpPr>
          <p:cNvPr id="28" name="Rectangle 6">
            <a:extLst>
              <a:ext uri="{FF2B5EF4-FFF2-40B4-BE49-F238E27FC236}">
                <a16:creationId xmlns:a16="http://schemas.microsoft.com/office/drawing/2014/main" id="{881E0C69-A769-F348-B0BA-DDAAE36A4BED}"/>
              </a:ext>
            </a:extLst>
          </p:cNvPr>
          <p:cNvSpPr>
            <a:spLocks noChangeArrowheads="1"/>
          </p:cNvSpPr>
          <p:nvPr/>
        </p:nvSpPr>
        <p:spPr bwMode="auto">
          <a:xfrm>
            <a:off x="457200" y="5630145"/>
            <a:ext cx="32383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000" dirty="0"/>
              <a:t>The Cahn-Hilliard equation</a:t>
            </a:r>
          </a:p>
        </p:txBody>
      </p:sp>
      <p:sp>
        <p:nvSpPr>
          <p:cNvPr id="9" name="Bent Arrow 8">
            <a:extLst>
              <a:ext uri="{FF2B5EF4-FFF2-40B4-BE49-F238E27FC236}">
                <a16:creationId xmlns:a16="http://schemas.microsoft.com/office/drawing/2014/main" id="{25D67CBA-7880-9240-A18F-1B631A44318E}"/>
              </a:ext>
            </a:extLst>
          </p:cNvPr>
          <p:cNvSpPr/>
          <p:nvPr/>
        </p:nvSpPr>
        <p:spPr>
          <a:xfrm rot="5400000" flipH="1">
            <a:off x="3999749" y="5240045"/>
            <a:ext cx="486073" cy="876611"/>
          </a:xfrm>
          <a:prstGeom prst="ben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6429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8" grpId="0"/>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Training Handout</a:t>
            </a:r>
          </a:p>
        </p:txBody>
      </p:sp>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Content Placeholder 2">
            <a:extLst>
              <a:ext uri="{FF2B5EF4-FFF2-40B4-BE49-F238E27FC236}">
                <a16:creationId xmlns:a16="http://schemas.microsoft.com/office/drawing/2014/main" id="{7B973FE7-3835-2B42-8DF7-95996F359BCB}"/>
              </a:ext>
            </a:extLst>
          </p:cNvPr>
          <p:cNvSpPr>
            <a:spLocks noGrp="1"/>
          </p:cNvSpPr>
          <p:nvPr>
            <p:ph idx="1"/>
          </p:nvPr>
        </p:nvSpPr>
        <p:spPr>
          <a:xfrm>
            <a:off x="457199" y="1120954"/>
            <a:ext cx="8082115" cy="846743"/>
          </a:xfrm>
        </p:spPr>
        <p:txBody>
          <a:bodyPr>
            <a:noAutofit/>
          </a:bodyPr>
          <a:lstStyle/>
          <a:p>
            <a:r>
              <a:rPr lang="en-US" sz="2600" dirty="0"/>
              <a:t>An updated version of this handout can be found in the following link:</a:t>
            </a:r>
          </a:p>
          <a:p>
            <a:pPr marL="0" indent="0">
              <a:buNone/>
            </a:pPr>
            <a:endParaRPr lang="en-US" sz="2600" dirty="0"/>
          </a:p>
        </p:txBody>
      </p:sp>
      <p:sp>
        <p:nvSpPr>
          <p:cNvPr id="14" name="TextBox 13">
            <a:hlinkClick r:id="rId3"/>
            <a:extLst>
              <a:ext uri="{FF2B5EF4-FFF2-40B4-BE49-F238E27FC236}">
                <a16:creationId xmlns:a16="http://schemas.microsoft.com/office/drawing/2014/main" id="{A48C6F1F-9958-3943-A28A-32F25430916A}"/>
              </a:ext>
            </a:extLst>
          </p:cNvPr>
          <p:cNvSpPr txBox="1"/>
          <p:nvPr/>
        </p:nvSpPr>
        <p:spPr>
          <a:xfrm>
            <a:off x="820877" y="2251025"/>
            <a:ext cx="7718437" cy="880369"/>
          </a:xfrm>
          <a:prstGeom prst="rect">
            <a:avLst/>
          </a:prstGeom>
          <a:noFill/>
        </p:spPr>
        <p:txBody>
          <a:bodyPr wrap="square">
            <a:spAutoFit/>
          </a:bodyPr>
          <a:lstStyle/>
          <a:p>
            <a:pPr marL="0" indent="0">
              <a:lnSpc>
                <a:spcPct val="150000"/>
              </a:lnSpc>
              <a:buNone/>
            </a:pPr>
            <a:r>
              <a:rPr lang="en-US" dirty="0"/>
              <a:t>https://</a:t>
            </a:r>
            <a:r>
              <a:rPr lang="en-US" dirty="0" err="1"/>
              <a:t>github.com</a:t>
            </a:r>
            <a:r>
              <a:rPr lang="en-US" dirty="0"/>
              <a:t>/prisms-center/PRISMS-</a:t>
            </a:r>
            <a:r>
              <a:rPr lang="en-US" dirty="0" err="1"/>
              <a:t>PF_Training_Materials</a:t>
            </a:r>
            <a:r>
              <a:rPr lang="en-US" dirty="0"/>
              <a:t>/blob/ICME_2021/PRISMS-</a:t>
            </a:r>
            <a:r>
              <a:rPr lang="en-US" dirty="0" err="1"/>
              <a:t>PF_Training_Handout.pdf</a:t>
            </a:r>
            <a:endParaRPr lang="en-US" dirty="0"/>
          </a:p>
        </p:txBody>
      </p:sp>
    </p:spTree>
    <p:extLst>
      <p:ext uri="{BB962C8B-B14F-4D97-AF65-F5344CB8AC3E}">
        <p14:creationId xmlns:p14="http://schemas.microsoft.com/office/powerpoint/2010/main" val="735822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686800" y="577888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Free Energy</a:t>
            </a:r>
          </a:p>
        </p:txBody>
      </p:sp>
      <p:graphicFrame>
        <p:nvGraphicFramePr>
          <p:cNvPr id="16" name="Object 2">
            <a:extLst>
              <a:ext uri="{FF2B5EF4-FFF2-40B4-BE49-F238E27FC236}">
                <a16:creationId xmlns:a16="http://schemas.microsoft.com/office/drawing/2014/main" id="{3690DAF6-B346-5645-AE6C-F2E344226288}"/>
              </a:ext>
            </a:extLst>
          </p:cNvPr>
          <p:cNvGraphicFramePr>
            <a:graphicFrameLocks noChangeAspect="1"/>
          </p:cNvGraphicFramePr>
          <p:nvPr>
            <p:extLst>
              <p:ext uri="{D42A27DB-BD31-4B8C-83A1-F6EECF244321}">
                <p14:modId xmlns:p14="http://schemas.microsoft.com/office/powerpoint/2010/main" val="1936022590"/>
              </p:ext>
            </p:extLst>
          </p:nvPr>
        </p:nvGraphicFramePr>
        <p:xfrm>
          <a:off x="2813844" y="1271337"/>
          <a:ext cx="3516312" cy="904875"/>
        </p:xfrm>
        <a:graphic>
          <a:graphicData uri="http://schemas.openxmlformats.org/presentationml/2006/ole">
            <mc:AlternateContent xmlns:mc="http://schemas.openxmlformats.org/markup-compatibility/2006">
              <mc:Choice xmlns:v="urn:schemas-microsoft-com:vml" Requires="v">
                <p:oleObj spid="_x0000_s12320" name="MathType 5.0 Equation" r:id="rId4" imgW="1727200" imgH="444500" progId="Equation.DSMT4">
                  <p:embed/>
                </p:oleObj>
              </mc:Choice>
              <mc:Fallback>
                <p:oleObj name="MathType 5.0 Equation" r:id="rId4" imgW="1727200" imgH="444500" progId="Equation.DSMT4">
                  <p:embed/>
                  <p:pic>
                    <p:nvPicPr>
                      <p:cNvPr id="12" name="Object 2">
                        <a:extLst>
                          <a:ext uri="{FF2B5EF4-FFF2-40B4-BE49-F238E27FC236}">
                            <a16:creationId xmlns:a16="http://schemas.microsoft.com/office/drawing/2014/main" id="{FEB8E343-B85A-1044-8C02-A88866C9D0D1}"/>
                          </a:ext>
                        </a:extLst>
                      </p:cNvPr>
                      <p:cNvPicPr>
                        <a:picLocks noChangeAspect="1" noChangeArrowheads="1"/>
                      </p:cNvPicPr>
                      <p:nvPr/>
                    </p:nvPicPr>
                    <p:blipFill>
                      <a:blip r:embed="rId5"/>
                      <a:srcRect/>
                      <a:stretch>
                        <a:fillRect/>
                      </a:stretch>
                    </p:blipFill>
                    <p:spPr bwMode="auto">
                      <a:xfrm>
                        <a:off x="2813844" y="1271337"/>
                        <a:ext cx="3516312" cy="904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pic>
        <p:nvPicPr>
          <p:cNvPr id="33" name="Picture 32" descr="Chart&#10;&#10;Description automatically generated">
            <a:extLst>
              <a:ext uri="{FF2B5EF4-FFF2-40B4-BE49-F238E27FC236}">
                <a16:creationId xmlns:a16="http://schemas.microsoft.com/office/drawing/2014/main" id="{63FF1780-0DC9-7544-AF4D-E17F90A0DE70}"/>
              </a:ext>
            </a:extLst>
          </p:cNvPr>
          <p:cNvPicPr>
            <a:picLocks noChangeAspect="1"/>
          </p:cNvPicPr>
          <p:nvPr/>
        </p:nvPicPr>
        <p:blipFill>
          <a:blip r:embed="rId6"/>
          <a:stretch>
            <a:fillRect/>
          </a:stretch>
        </p:blipFill>
        <p:spPr>
          <a:xfrm>
            <a:off x="2813844" y="2436303"/>
            <a:ext cx="3033305" cy="2865372"/>
          </a:xfrm>
          <a:prstGeom prst="rect">
            <a:avLst/>
          </a:prstGeom>
        </p:spPr>
      </p:pic>
      <p:sp>
        <p:nvSpPr>
          <p:cNvPr id="34" name="Rectangle 33">
            <a:extLst>
              <a:ext uri="{FF2B5EF4-FFF2-40B4-BE49-F238E27FC236}">
                <a16:creationId xmlns:a16="http://schemas.microsoft.com/office/drawing/2014/main" id="{6204D5D5-2019-D245-9E42-1CD71ED78024}"/>
              </a:ext>
            </a:extLst>
          </p:cNvPr>
          <p:cNvSpPr/>
          <p:nvPr/>
        </p:nvSpPr>
        <p:spPr>
          <a:xfrm>
            <a:off x="4444112" y="4940804"/>
            <a:ext cx="332142" cy="338554"/>
          </a:xfrm>
          <a:prstGeom prst="rect">
            <a:avLst/>
          </a:prstGeom>
          <a:solidFill>
            <a:schemeClr val="bg1"/>
          </a:solidFill>
        </p:spPr>
        <p:txBody>
          <a:bodyPr wrap="none">
            <a:spAutoFit/>
          </a:bodyPr>
          <a:lstStyle/>
          <a:p>
            <a:r>
              <a:rPr lang="en-US" sz="1600" i="1" dirty="0">
                <a:latin typeface="Arial" charset="0"/>
                <a:ea typeface="ＭＳ Ｐゴシック" charset="0"/>
                <a:cs typeface="ＭＳ Ｐゴシック" charset="0"/>
              </a:rPr>
              <a:t>C</a:t>
            </a:r>
            <a:endParaRPr lang="en-US" sz="1600" i="1" dirty="0"/>
          </a:p>
        </p:txBody>
      </p:sp>
      <p:sp>
        <p:nvSpPr>
          <p:cNvPr id="35" name="Rectangle 34">
            <a:extLst>
              <a:ext uri="{FF2B5EF4-FFF2-40B4-BE49-F238E27FC236}">
                <a16:creationId xmlns:a16="http://schemas.microsoft.com/office/drawing/2014/main" id="{D870B94B-4CCF-D347-88A0-6C557F74EA0A}"/>
              </a:ext>
            </a:extLst>
          </p:cNvPr>
          <p:cNvSpPr/>
          <p:nvPr/>
        </p:nvSpPr>
        <p:spPr>
          <a:xfrm>
            <a:off x="3669228" y="3905825"/>
            <a:ext cx="418704" cy="338554"/>
          </a:xfrm>
          <a:prstGeom prst="rect">
            <a:avLst/>
          </a:prstGeom>
          <a:solidFill>
            <a:schemeClr val="bg1"/>
          </a:solidFill>
        </p:spPr>
        <p:txBody>
          <a:bodyPr wrap="none">
            <a:spAutoFit/>
          </a:bodyPr>
          <a:lstStyle/>
          <a:p>
            <a:r>
              <a:rPr lang="en-US" sz="1600" i="1" dirty="0">
                <a:latin typeface="Arial" charset="0"/>
                <a:ea typeface="ＭＳ Ｐゴシック" charset="0"/>
                <a:cs typeface="ＭＳ Ｐゴシック" charset="0"/>
              </a:rPr>
              <a:t>C</a:t>
            </a:r>
            <a:r>
              <a:rPr lang="en-US" sz="1600" i="1" baseline="-25000" dirty="0">
                <a:latin typeface="Symbol" pitchFamily="2" charset="2"/>
                <a:ea typeface="ＭＳ Ｐゴシック" charset="0"/>
                <a:cs typeface="ＭＳ Ｐゴシック" charset="0"/>
              </a:rPr>
              <a:t>a</a:t>
            </a:r>
            <a:endParaRPr lang="en-US" sz="1600" i="1" dirty="0"/>
          </a:p>
        </p:txBody>
      </p:sp>
      <p:sp>
        <p:nvSpPr>
          <p:cNvPr id="36" name="Rectangle 35">
            <a:extLst>
              <a:ext uri="{FF2B5EF4-FFF2-40B4-BE49-F238E27FC236}">
                <a16:creationId xmlns:a16="http://schemas.microsoft.com/office/drawing/2014/main" id="{91F8CFFD-1EA6-174C-BE31-A250203F50AC}"/>
              </a:ext>
            </a:extLst>
          </p:cNvPr>
          <p:cNvSpPr/>
          <p:nvPr/>
        </p:nvSpPr>
        <p:spPr>
          <a:xfrm>
            <a:off x="5172049" y="3722772"/>
            <a:ext cx="407484" cy="338554"/>
          </a:xfrm>
          <a:prstGeom prst="rect">
            <a:avLst/>
          </a:prstGeom>
          <a:solidFill>
            <a:schemeClr val="bg1"/>
          </a:solidFill>
        </p:spPr>
        <p:txBody>
          <a:bodyPr wrap="none">
            <a:spAutoFit/>
          </a:bodyPr>
          <a:lstStyle/>
          <a:p>
            <a:r>
              <a:rPr lang="en-US" sz="1600" i="1" dirty="0" err="1">
                <a:latin typeface="Arial" charset="0"/>
                <a:ea typeface="ＭＳ Ｐゴシック" charset="0"/>
                <a:cs typeface="ＭＳ Ｐゴシック" charset="0"/>
              </a:rPr>
              <a:t>C</a:t>
            </a:r>
            <a:r>
              <a:rPr lang="en-US" sz="1600" i="1" baseline="-25000" dirty="0" err="1">
                <a:latin typeface="Symbol" pitchFamily="2" charset="2"/>
                <a:ea typeface="ＭＳ Ｐゴシック" charset="0"/>
                <a:cs typeface="ＭＳ Ｐゴシック" charset="0"/>
              </a:rPr>
              <a:t>b</a:t>
            </a:r>
            <a:endParaRPr lang="en-US" sz="1600" i="1" dirty="0"/>
          </a:p>
        </p:txBody>
      </p:sp>
      <p:cxnSp>
        <p:nvCxnSpPr>
          <p:cNvPr id="37" name="Straight Connector 36">
            <a:extLst>
              <a:ext uri="{FF2B5EF4-FFF2-40B4-BE49-F238E27FC236}">
                <a16:creationId xmlns:a16="http://schemas.microsoft.com/office/drawing/2014/main" id="{0DB4F60E-CF75-0840-9177-0131BD66A7AF}"/>
              </a:ext>
            </a:extLst>
          </p:cNvPr>
          <p:cNvCxnSpPr>
            <a:cxnSpLocks/>
          </p:cNvCxnSpPr>
          <p:nvPr/>
        </p:nvCxnSpPr>
        <p:spPr>
          <a:xfrm flipH="1">
            <a:off x="3690458" y="4179079"/>
            <a:ext cx="93137" cy="380998"/>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6D5E07-A6B4-9040-B03F-302D9340E29C}"/>
              </a:ext>
            </a:extLst>
          </p:cNvPr>
          <p:cNvCxnSpPr>
            <a:cxnSpLocks/>
          </p:cNvCxnSpPr>
          <p:nvPr/>
        </p:nvCxnSpPr>
        <p:spPr>
          <a:xfrm>
            <a:off x="5375791" y="4061326"/>
            <a:ext cx="203742" cy="32570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A64699D-F504-8D44-AC45-9D12E5ADA0DB}"/>
              </a:ext>
            </a:extLst>
          </p:cNvPr>
          <p:cNvCxnSpPr>
            <a:cxnSpLocks/>
          </p:cNvCxnSpPr>
          <p:nvPr/>
        </p:nvCxnSpPr>
        <p:spPr>
          <a:xfrm flipH="1" flipV="1">
            <a:off x="4087932" y="1950257"/>
            <a:ext cx="209070" cy="500052"/>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369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686800" y="577888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Free Energy</a:t>
            </a:r>
          </a:p>
        </p:txBody>
      </p:sp>
      <p:graphicFrame>
        <p:nvGraphicFramePr>
          <p:cNvPr id="16" name="Object 2">
            <a:extLst>
              <a:ext uri="{FF2B5EF4-FFF2-40B4-BE49-F238E27FC236}">
                <a16:creationId xmlns:a16="http://schemas.microsoft.com/office/drawing/2014/main" id="{3690DAF6-B346-5645-AE6C-F2E344226288}"/>
              </a:ext>
            </a:extLst>
          </p:cNvPr>
          <p:cNvGraphicFramePr>
            <a:graphicFrameLocks noChangeAspect="1"/>
          </p:cNvGraphicFramePr>
          <p:nvPr/>
        </p:nvGraphicFramePr>
        <p:xfrm>
          <a:off x="2813844" y="1271337"/>
          <a:ext cx="3516312" cy="904875"/>
        </p:xfrm>
        <a:graphic>
          <a:graphicData uri="http://schemas.openxmlformats.org/presentationml/2006/ole">
            <mc:AlternateContent xmlns:mc="http://schemas.openxmlformats.org/markup-compatibility/2006">
              <mc:Choice xmlns:v="urn:schemas-microsoft-com:vml" Requires="v">
                <p:oleObj spid="_x0000_s13417" name="MathType 5.0 Equation" r:id="rId4" imgW="1727200" imgH="444500" progId="Equation.DSMT4">
                  <p:embed/>
                </p:oleObj>
              </mc:Choice>
              <mc:Fallback>
                <p:oleObj name="MathType 5.0 Equation" r:id="rId4" imgW="1727200" imgH="444500" progId="Equation.DSMT4">
                  <p:embed/>
                  <p:pic>
                    <p:nvPicPr>
                      <p:cNvPr id="16" name="Object 2">
                        <a:extLst>
                          <a:ext uri="{FF2B5EF4-FFF2-40B4-BE49-F238E27FC236}">
                            <a16:creationId xmlns:a16="http://schemas.microsoft.com/office/drawing/2014/main" id="{3690DAF6-B346-5645-AE6C-F2E344226288}"/>
                          </a:ext>
                        </a:extLst>
                      </p:cNvPr>
                      <p:cNvPicPr>
                        <a:picLocks noChangeAspect="1" noChangeArrowheads="1"/>
                      </p:cNvPicPr>
                      <p:nvPr/>
                    </p:nvPicPr>
                    <p:blipFill>
                      <a:blip r:embed="rId5"/>
                      <a:srcRect/>
                      <a:stretch>
                        <a:fillRect/>
                      </a:stretch>
                    </p:blipFill>
                    <p:spPr bwMode="auto">
                      <a:xfrm>
                        <a:off x="2813844" y="1271337"/>
                        <a:ext cx="3516312" cy="904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6" name="Chart 25">
            <a:extLst>
              <a:ext uri="{FF2B5EF4-FFF2-40B4-BE49-F238E27FC236}">
                <a16:creationId xmlns:a16="http://schemas.microsoft.com/office/drawing/2014/main" id="{05BECAC1-F3B0-3342-BBC2-5F9F602EA1C3}"/>
              </a:ext>
            </a:extLst>
          </p:cNvPr>
          <p:cNvGraphicFramePr/>
          <p:nvPr/>
        </p:nvGraphicFramePr>
        <p:xfrm>
          <a:off x="3512959" y="2777081"/>
          <a:ext cx="2137895" cy="1025317"/>
        </p:xfrm>
        <a:graphic>
          <a:graphicData uri="http://schemas.openxmlformats.org/drawingml/2006/chart">
            <c:chart xmlns:c="http://schemas.openxmlformats.org/drawingml/2006/chart" xmlns:r="http://schemas.openxmlformats.org/officeDocument/2006/relationships" r:id="rId6"/>
          </a:graphicData>
        </a:graphic>
      </p:graphicFrame>
      <p:grpSp>
        <p:nvGrpSpPr>
          <p:cNvPr id="27" name="Group 26">
            <a:extLst>
              <a:ext uri="{FF2B5EF4-FFF2-40B4-BE49-F238E27FC236}">
                <a16:creationId xmlns:a16="http://schemas.microsoft.com/office/drawing/2014/main" id="{E0C7083C-3766-6B4A-AA66-23E0EC96A1BF}"/>
              </a:ext>
            </a:extLst>
          </p:cNvPr>
          <p:cNvGrpSpPr/>
          <p:nvPr/>
        </p:nvGrpSpPr>
        <p:grpSpPr>
          <a:xfrm>
            <a:off x="5731404" y="2805287"/>
            <a:ext cx="2401513" cy="923330"/>
            <a:chOff x="5461700" y="3419338"/>
            <a:chExt cx="2401513" cy="923330"/>
          </a:xfrm>
        </p:grpSpPr>
        <p:sp>
          <p:nvSpPr>
            <p:cNvPr id="29" name="Rectangle 5">
              <a:extLst>
                <a:ext uri="{FF2B5EF4-FFF2-40B4-BE49-F238E27FC236}">
                  <a16:creationId xmlns:a16="http://schemas.microsoft.com/office/drawing/2014/main" id="{8A544104-0D83-2B43-80D8-958C104557A2}"/>
                </a:ext>
              </a:extLst>
            </p:cNvPr>
            <p:cNvSpPr>
              <a:spLocks noChangeArrowheads="1"/>
            </p:cNvSpPr>
            <p:nvPr/>
          </p:nvSpPr>
          <p:spPr bwMode="auto">
            <a:xfrm>
              <a:off x="5461700" y="3419338"/>
              <a:ext cx="2401513"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eaLnBrk="0" fontAlgn="base" hangingPunct="0">
                <a:spcBef>
                  <a:spcPct val="0"/>
                </a:spcBef>
                <a:spcAft>
                  <a:spcPct val="0"/>
                </a:spcAft>
              </a:pPr>
              <a:r>
                <a:rPr lang="en-US" dirty="0">
                  <a:solidFill>
                    <a:srgbClr val="000000"/>
                  </a:solidFill>
                  <a:latin typeface="Arial" charset="0"/>
                  <a:ea typeface="ＭＳ Ｐゴシック" charset="0"/>
                </a:rPr>
                <a:t>“Double well” free energy with minima at          and </a:t>
              </a:r>
            </a:p>
          </p:txBody>
        </p:sp>
        <p:graphicFrame>
          <p:nvGraphicFramePr>
            <p:cNvPr id="30" name="Object 29">
              <a:extLst>
                <a:ext uri="{FF2B5EF4-FFF2-40B4-BE49-F238E27FC236}">
                  <a16:creationId xmlns:a16="http://schemas.microsoft.com/office/drawing/2014/main" id="{23B7356B-FAF4-094B-902E-7394E3ED56B2}"/>
                </a:ext>
              </a:extLst>
            </p:cNvPr>
            <p:cNvGraphicFramePr>
              <a:graphicFrameLocks noChangeAspect="1"/>
            </p:cNvGraphicFramePr>
            <p:nvPr/>
          </p:nvGraphicFramePr>
          <p:xfrm>
            <a:off x="5801549" y="4024039"/>
            <a:ext cx="531813" cy="246063"/>
          </p:xfrm>
          <a:graphic>
            <a:graphicData uri="http://schemas.openxmlformats.org/presentationml/2006/ole">
              <mc:AlternateContent xmlns:mc="http://schemas.openxmlformats.org/markup-compatibility/2006">
                <mc:Choice xmlns:v="urn:schemas-microsoft-com:vml" Requires="v">
                  <p:oleObj spid="_x0000_s13418" r:id="rId7" imgW="330200" imgH="152400" progId="Equation.DSMT4">
                    <p:embed/>
                  </p:oleObj>
                </mc:Choice>
                <mc:Fallback>
                  <p:oleObj r:id="rId7" imgW="330200" imgH="152400" progId="Equation.DSMT4">
                    <p:embed/>
                    <p:pic>
                      <p:nvPicPr>
                        <p:cNvPr id="30" name="Object 29">
                          <a:extLst>
                            <a:ext uri="{FF2B5EF4-FFF2-40B4-BE49-F238E27FC236}">
                              <a16:creationId xmlns:a16="http://schemas.microsoft.com/office/drawing/2014/main" id="{23B7356B-FAF4-094B-902E-7394E3ED56B2}"/>
                            </a:ext>
                          </a:extLst>
                        </p:cNvPr>
                        <p:cNvPicPr/>
                        <p:nvPr/>
                      </p:nvPicPr>
                      <p:blipFill>
                        <a:blip r:embed="rId8"/>
                        <a:stretch>
                          <a:fillRect/>
                        </a:stretch>
                      </p:blipFill>
                      <p:spPr>
                        <a:xfrm>
                          <a:off x="5801549" y="4024039"/>
                          <a:ext cx="531813" cy="246063"/>
                        </a:xfrm>
                        <a:prstGeom prst="rect">
                          <a:avLst/>
                        </a:prstGeom>
                      </p:spPr>
                    </p:pic>
                  </p:oleObj>
                </mc:Fallback>
              </mc:AlternateContent>
            </a:graphicData>
          </a:graphic>
        </p:graphicFrame>
      </p:grpSp>
      <p:graphicFrame>
        <p:nvGraphicFramePr>
          <p:cNvPr id="31" name="Object 30">
            <a:extLst>
              <a:ext uri="{FF2B5EF4-FFF2-40B4-BE49-F238E27FC236}">
                <a16:creationId xmlns:a16="http://schemas.microsoft.com/office/drawing/2014/main" id="{EA11623B-3473-A94F-BE83-042780F87836}"/>
              </a:ext>
            </a:extLst>
          </p:cNvPr>
          <p:cNvGraphicFramePr>
            <a:graphicFrameLocks noChangeAspect="1"/>
          </p:cNvGraphicFramePr>
          <p:nvPr/>
        </p:nvGraphicFramePr>
        <p:xfrm>
          <a:off x="7102085" y="3394997"/>
          <a:ext cx="531813" cy="246063"/>
        </p:xfrm>
        <a:graphic>
          <a:graphicData uri="http://schemas.openxmlformats.org/presentationml/2006/ole">
            <mc:AlternateContent xmlns:mc="http://schemas.openxmlformats.org/markup-compatibility/2006">
              <mc:Choice xmlns:v="urn:schemas-microsoft-com:vml" Requires="v">
                <p:oleObj spid="_x0000_s13419" r:id="rId9" imgW="330200" imgH="152400" progId="Equation.DSMT4">
                  <p:embed/>
                </p:oleObj>
              </mc:Choice>
              <mc:Fallback>
                <p:oleObj r:id="rId9" imgW="330200" imgH="152400" progId="Equation.DSMT4">
                  <p:embed/>
                  <p:pic>
                    <p:nvPicPr>
                      <p:cNvPr id="31" name="Object 30">
                        <a:extLst>
                          <a:ext uri="{FF2B5EF4-FFF2-40B4-BE49-F238E27FC236}">
                            <a16:creationId xmlns:a16="http://schemas.microsoft.com/office/drawing/2014/main" id="{EA11623B-3473-A94F-BE83-042780F87836}"/>
                          </a:ext>
                        </a:extLst>
                      </p:cNvPr>
                      <p:cNvPicPr/>
                      <p:nvPr/>
                    </p:nvPicPr>
                    <p:blipFill>
                      <a:blip r:embed="rId10"/>
                      <a:stretch>
                        <a:fillRect/>
                      </a:stretch>
                    </p:blipFill>
                    <p:spPr>
                      <a:xfrm>
                        <a:off x="7102085" y="3394997"/>
                        <a:ext cx="531813" cy="246063"/>
                      </a:xfrm>
                      <a:prstGeom prst="rect">
                        <a:avLst/>
                      </a:prstGeom>
                    </p:spPr>
                  </p:pic>
                </p:oleObj>
              </mc:Fallback>
            </mc:AlternateContent>
          </a:graphicData>
        </a:graphic>
      </p:graphicFrame>
      <p:graphicFrame>
        <p:nvGraphicFramePr>
          <p:cNvPr id="32" name="Object 2">
            <a:extLst>
              <a:ext uri="{FF2B5EF4-FFF2-40B4-BE49-F238E27FC236}">
                <a16:creationId xmlns:a16="http://schemas.microsoft.com/office/drawing/2014/main" id="{FD015166-D912-1641-909C-CEB2A3787BCA}"/>
              </a:ext>
            </a:extLst>
          </p:cNvPr>
          <p:cNvGraphicFramePr>
            <a:graphicFrameLocks noChangeAspect="1"/>
          </p:cNvGraphicFramePr>
          <p:nvPr/>
        </p:nvGraphicFramePr>
        <p:xfrm>
          <a:off x="845203" y="2952606"/>
          <a:ext cx="2300288" cy="465137"/>
        </p:xfrm>
        <a:graphic>
          <a:graphicData uri="http://schemas.openxmlformats.org/presentationml/2006/ole">
            <mc:AlternateContent xmlns:mc="http://schemas.openxmlformats.org/markup-compatibility/2006">
              <mc:Choice xmlns:v="urn:schemas-microsoft-com:vml" Requires="v">
                <p:oleObj spid="_x0000_s13420" name="MathType 5.0 Equation" r:id="rId11" imgW="1130300" imgH="228600" progId="Equation.DSMT4">
                  <p:embed/>
                </p:oleObj>
              </mc:Choice>
              <mc:Fallback>
                <p:oleObj name="MathType 5.0 Equation" r:id="rId11" imgW="1130300" imgH="228600" progId="Equation.DSMT4">
                  <p:embed/>
                  <p:pic>
                    <p:nvPicPr>
                      <p:cNvPr id="32" name="Object 2">
                        <a:extLst>
                          <a:ext uri="{FF2B5EF4-FFF2-40B4-BE49-F238E27FC236}">
                            <a16:creationId xmlns:a16="http://schemas.microsoft.com/office/drawing/2014/main" id="{FD015166-D912-1641-909C-CEB2A3787BCA}"/>
                          </a:ext>
                        </a:extLst>
                      </p:cNvPr>
                      <p:cNvPicPr>
                        <a:picLocks noChangeAspect="1" noChangeArrowheads="1"/>
                      </p:cNvPicPr>
                      <p:nvPr/>
                    </p:nvPicPr>
                    <p:blipFill>
                      <a:blip r:embed="rId12"/>
                      <a:srcRect/>
                      <a:stretch>
                        <a:fillRect/>
                      </a:stretch>
                    </p:blipFill>
                    <p:spPr bwMode="auto">
                      <a:xfrm>
                        <a:off x="845203" y="2952606"/>
                        <a:ext cx="2300288" cy="4651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cxnSp>
        <p:nvCxnSpPr>
          <p:cNvPr id="13" name="Straight Connector 12">
            <a:extLst>
              <a:ext uri="{FF2B5EF4-FFF2-40B4-BE49-F238E27FC236}">
                <a16:creationId xmlns:a16="http://schemas.microsoft.com/office/drawing/2014/main" id="{628560BA-0895-2544-BBBF-94DD405BD8C2}"/>
              </a:ext>
            </a:extLst>
          </p:cNvPr>
          <p:cNvCxnSpPr>
            <a:cxnSpLocks/>
          </p:cNvCxnSpPr>
          <p:nvPr/>
        </p:nvCxnSpPr>
        <p:spPr>
          <a:xfrm flipH="1" flipV="1">
            <a:off x="4140941" y="1976594"/>
            <a:ext cx="209070" cy="500052"/>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805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686800" y="577888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Free Energy</a:t>
            </a:r>
          </a:p>
        </p:txBody>
      </p:sp>
      <p:graphicFrame>
        <p:nvGraphicFramePr>
          <p:cNvPr id="16" name="Object 2">
            <a:extLst>
              <a:ext uri="{FF2B5EF4-FFF2-40B4-BE49-F238E27FC236}">
                <a16:creationId xmlns:a16="http://schemas.microsoft.com/office/drawing/2014/main" id="{3690DAF6-B346-5645-AE6C-F2E344226288}"/>
              </a:ext>
            </a:extLst>
          </p:cNvPr>
          <p:cNvGraphicFramePr>
            <a:graphicFrameLocks noChangeAspect="1"/>
          </p:cNvGraphicFramePr>
          <p:nvPr/>
        </p:nvGraphicFramePr>
        <p:xfrm>
          <a:off x="2813844" y="1271337"/>
          <a:ext cx="3516312" cy="904875"/>
        </p:xfrm>
        <a:graphic>
          <a:graphicData uri="http://schemas.openxmlformats.org/presentationml/2006/ole">
            <mc:AlternateContent xmlns:mc="http://schemas.openxmlformats.org/markup-compatibility/2006">
              <mc:Choice xmlns:v="urn:schemas-microsoft-com:vml" Requires="v">
                <p:oleObj spid="_x0000_s14441" name="MathType 5.0 Equation" r:id="rId4" imgW="1727200" imgH="444500" progId="Equation.DSMT4">
                  <p:embed/>
                </p:oleObj>
              </mc:Choice>
              <mc:Fallback>
                <p:oleObj name="MathType 5.0 Equation" r:id="rId4" imgW="1727200" imgH="444500" progId="Equation.DSMT4">
                  <p:embed/>
                  <p:pic>
                    <p:nvPicPr>
                      <p:cNvPr id="16" name="Object 2">
                        <a:extLst>
                          <a:ext uri="{FF2B5EF4-FFF2-40B4-BE49-F238E27FC236}">
                            <a16:creationId xmlns:a16="http://schemas.microsoft.com/office/drawing/2014/main" id="{3690DAF6-B346-5645-AE6C-F2E344226288}"/>
                          </a:ext>
                        </a:extLst>
                      </p:cNvPr>
                      <p:cNvPicPr>
                        <a:picLocks noChangeAspect="1" noChangeArrowheads="1"/>
                      </p:cNvPicPr>
                      <p:nvPr/>
                    </p:nvPicPr>
                    <p:blipFill>
                      <a:blip r:embed="rId5"/>
                      <a:srcRect/>
                      <a:stretch>
                        <a:fillRect/>
                      </a:stretch>
                    </p:blipFill>
                    <p:spPr bwMode="auto">
                      <a:xfrm>
                        <a:off x="2813844" y="1271337"/>
                        <a:ext cx="3516312" cy="904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6" name="Chart 25">
            <a:extLst>
              <a:ext uri="{FF2B5EF4-FFF2-40B4-BE49-F238E27FC236}">
                <a16:creationId xmlns:a16="http://schemas.microsoft.com/office/drawing/2014/main" id="{05BECAC1-F3B0-3342-BBC2-5F9F602EA1C3}"/>
              </a:ext>
            </a:extLst>
          </p:cNvPr>
          <p:cNvGraphicFramePr/>
          <p:nvPr/>
        </p:nvGraphicFramePr>
        <p:xfrm>
          <a:off x="3512959" y="2777081"/>
          <a:ext cx="2137895" cy="1025317"/>
        </p:xfrm>
        <a:graphic>
          <a:graphicData uri="http://schemas.openxmlformats.org/drawingml/2006/chart">
            <c:chart xmlns:c="http://schemas.openxmlformats.org/drawingml/2006/chart" xmlns:r="http://schemas.openxmlformats.org/officeDocument/2006/relationships" r:id="rId6"/>
          </a:graphicData>
        </a:graphic>
      </p:graphicFrame>
      <p:grpSp>
        <p:nvGrpSpPr>
          <p:cNvPr id="27" name="Group 26">
            <a:extLst>
              <a:ext uri="{FF2B5EF4-FFF2-40B4-BE49-F238E27FC236}">
                <a16:creationId xmlns:a16="http://schemas.microsoft.com/office/drawing/2014/main" id="{E0C7083C-3766-6B4A-AA66-23E0EC96A1BF}"/>
              </a:ext>
            </a:extLst>
          </p:cNvPr>
          <p:cNvGrpSpPr/>
          <p:nvPr/>
        </p:nvGrpSpPr>
        <p:grpSpPr>
          <a:xfrm>
            <a:off x="5731404" y="2805287"/>
            <a:ext cx="2401513" cy="923330"/>
            <a:chOff x="5461700" y="3419338"/>
            <a:chExt cx="2401513" cy="923330"/>
          </a:xfrm>
        </p:grpSpPr>
        <p:sp>
          <p:nvSpPr>
            <p:cNvPr id="29" name="Rectangle 5">
              <a:extLst>
                <a:ext uri="{FF2B5EF4-FFF2-40B4-BE49-F238E27FC236}">
                  <a16:creationId xmlns:a16="http://schemas.microsoft.com/office/drawing/2014/main" id="{8A544104-0D83-2B43-80D8-958C104557A2}"/>
                </a:ext>
              </a:extLst>
            </p:cNvPr>
            <p:cNvSpPr>
              <a:spLocks noChangeArrowheads="1"/>
            </p:cNvSpPr>
            <p:nvPr/>
          </p:nvSpPr>
          <p:spPr bwMode="auto">
            <a:xfrm>
              <a:off x="5461700" y="3419338"/>
              <a:ext cx="2401513"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eaLnBrk="0" fontAlgn="base" hangingPunct="0">
                <a:spcBef>
                  <a:spcPct val="0"/>
                </a:spcBef>
                <a:spcAft>
                  <a:spcPct val="0"/>
                </a:spcAft>
              </a:pPr>
              <a:r>
                <a:rPr lang="en-US" dirty="0">
                  <a:solidFill>
                    <a:srgbClr val="000000"/>
                  </a:solidFill>
                  <a:latin typeface="Arial" charset="0"/>
                  <a:ea typeface="ＭＳ Ｐゴシック" charset="0"/>
                </a:rPr>
                <a:t>“Double well” free energy with minima at          and </a:t>
              </a:r>
            </a:p>
          </p:txBody>
        </p:sp>
        <p:graphicFrame>
          <p:nvGraphicFramePr>
            <p:cNvPr id="30" name="Object 29">
              <a:extLst>
                <a:ext uri="{FF2B5EF4-FFF2-40B4-BE49-F238E27FC236}">
                  <a16:creationId xmlns:a16="http://schemas.microsoft.com/office/drawing/2014/main" id="{23B7356B-FAF4-094B-902E-7394E3ED56B2}"/>
                </a:ext>
              </a:extLst>
            </p:cNvPr>
            <p:cNvGraphicFramePr>
              <a:graphicFrameLocks noChangeAspect="1"/>
            </p:cNvGraphicFramePr>
            <p:nvPr/>
          </p:nvGraphicFramePr>
          <p:xfrm>
            <a:off x="5801549" y="4024039"/>
            <a:ext cx="531813" cy="246063"/>
          </p:xfrm>
          <a:graphic>
            <a:graphicData uri="http://schemas.openxmlformats.org/presentationml/2006/ole">
              <mc:AlternateContent xmlns:mc="http://schemas.openxmlformats.org/markup-compatibility/2006">
                <mc:Choice xmlns:v="urn:schemas-microsoft-com:vml" Requires="v">
                  <p:oleObj spid="_x0000_s14442" r:id="rId7" imgW="330200" imgH="152400" progId="Equation.DSMT4">
                    <p:embed/>
                  </p:oleObj>
                </mc:Choice>
                <mc:Fallback>
                  <p:oleObj r:id="rId7" imgW="330200" imgH="152400" progId="Equation.DSMT4">
                    <p:embed/>
                    <p:pic>
                      <p:nvPicPr>
                        <p:cNvPr id="30" name="Object 29">
                          <a:extLst>
                            <a:ext uri="{FF2B5EF4-FFF2-40B4-BE49-F238E27FC236}">
                              <a16:creationId xmlns:a16="http://schemas.microsoft.com/office/drawing/2014/main" id="{23B7356B-FAF4-094B-902E-7394E3ED56B2}"/>
                            </a:ext>
                          </a:extLst>
                        </p:cNvPr>
                        <p:cNvPicPr/>
                        <p:nvPr/>
                      </p:nvPicPr>
                      <p:blipFill>
                        <a:blip r:embed="rId8"/>
                        <a:stretch>
                          <a:fillRect/>
                        </a:stretch>
                      </p:blipFill>
                      <p:spPr>
                        <a:xfrm>
                          <a:off x="5801549" y="4024039"/>
                          <a:ext cx="531813" cy="246063"/>
                        </a:xfrm>
                        <a:prstGeom prst="rect">
                          <a:avLst/>
                        </a:prstGeom>
                      </p:spPr>
                    </p:pic>
                  </p:oleObj>
                </mc:Fallback>
              </mc:AlternateContent>
            </a:graphicData>
          </a:graphic>
        </p:graphicFrame>
      </p:grpSp>
      <p:graphicFrame>
        <p:nvGraphicFramePr>
          <p:cNvPr id="31" name="Object 30">
            <a:extLst>
              <a:ext uri="{FF2B5EF4-FFF2-40B4-BE49-F238E27FC236}">
                <a16:creationId xmlns:a16="http://schemas.microsoft.com/office/drawing/2014/main" id="{EA11623B-3473-A94F-BE83-042780F87836}"/>
              </a:ext>
            </a:extLst>
          </p:cNvPr>
          <p:cNvGraphicFramePr>
            <a:graphicFrameLocks noChangeAspect="1"/>
          </p:cNvGraphicFramePr>
          <p:nvPr/>
        </p:nvGraphicFramePr>
        <p:xfrm>
          <a:off x="7102085" y="3394997"/>
          <a:ext cx="531813" cy="246063"/>
        </p:xfrm>
        <a:graphic>
          <a:graphicData uri="http://schemas.openxmlformats.org/presentationml/2006/ole">
            <mc:AlternateContent xmlns:mc="http://schemas.openxmlformats.org/markup-compatibility/2006">
              <mc:Choice xmlns:v="urn:schemas-microsoft-com:vml" Requires="v">
                <p:oleObj spid="_x0000_s14443" r:id="rId9" imgW="330200" imgH="152400" progId="Equation.DSMT4">
                  <p:embed/>
                </p:oleObj>
              </mc:Choice>
              <mc:Fallback>
                <p:oleObj r:id="rId9" imgW="330200" imgH="152400" progId="Equation.DSMT4">
                  <p:embed/>
                  <p:pic>
                    <p:nvPicPr>
                      <p:cNvPr id="31" name="Object 30">
                        <a:extLst>
                          <a:ext uri="{FF2B5EF4-FFF2-40B4-BE49-F238E27FC236}">
                            <a16:creationId xmlns:a16="http://schemas.microsoft.com/office/drawing/2014/main" id="{EA11623B-3473-A94F-BE83-042780F87836}"/>
                          </a:ext>
                        </a:extLst>
                      </p:cNvPr>
                      <p:cNvPicPr/>
                      <p:nvPr/>
                    </p:nvPicPr>
                    <p:blipFill>
                      <a:blip r:embed="rId10"/>
                      <a:stretch>
                        <a:fillRect/>
                      </a:stretch>
                    </p:blipFill>
                    <p:spPr>
                      <a:xfrm>
                        <a:off x="7102085" y="3394997"/>
                        <a:ext cx="531813" cy="246063"/>
                      </a:xfrm>
                      <a:prstGeom prst="rect">
                        <a:avLst/>
                      </a:prstGeom>
                    </p:spPr>
                  </p:pic>
                </p:oleObj>
              </mc:Fallback>
            </mc:AlternateContent>
          </a:graphicData>
        </a:graphic>
      </p:graphicFrame>
      <p:graphicFrame>
        <p:nvGraphicFramePr>
          <p:cNvPr id="32" name="Object 2">
            <a:extLst>
              <a:ext uri="{FF2B5EF4-FFF2-40B4-BE49-F238E27FC236}">
                <a16:creationId xmlns:a16="http://schemas.microsoft.com/office/drawing/2014/main" id="{FD015166-D912-1641-909C-CEB2A3787BCA}"/>
              </a:ext>
            </a:extLst>
          </p:cNvPr>
          <p:cNvGraphicFramePr>
            <a:graphicFrameLocks noChangeAspect="1"/>
          </p:cNvGraphicFramePr>
          <p:nvPr/>
        </p:nvGraphicFramePr>
        <p:xfrm>
          <a:off x="845203" y="2952606"/>
          <a:ext cx="2300288" cy="465137"/>
        </p:xfrm>
        <a:graphic>
          <a:graphicData uri="http://schemas.openxmlformats.org/presentationml/2006/ole">
            <mc:AlternateContent xmlns:mc="http://schemas.openxmlformats.org/markup-compatibility/2006">
              <mc:Choice xmlns:v="urn:schemas-microsoft-com:vml" Requires="v">
                <p:oleObj spid="_x0000_s14444" name="MathType 5.0 Equation" r:id="rId11" imgW="1130300" imgH="228600" progId="Equation.DSMT4">
                  <p:embed/>
                </p:oleObj>
              </mc:Choice>
              <mc:Fallback>
                <p:oleObj name="MathType 5.0 Equation" r:id="rId11" imgW="1130300" imgH="228600" progId="Equation.DSMT4">
                  <p:embed/>
                  <p:pic>
                    <p:nvPicPr>
                      <p:cNvPr id="32" name="Object 2">
                        <a:extLst>
                          <a:ext uri="{FF2B5EF4-FFF2-40B4-BE49-F238E27FC236}">
                            <a16:creationId xmlns:a16="http://schemas.microsoft.com/office/drawing/2014/main" id="{FD015166-D912-1641-909C-CEB2A3787BCA}"/>
                          </a:ext>
                        </a:extLst>
                      </p:cNvPr>
                      <p:cNvPicPr>
                        <a:picLocks noChangeAspect="1" noChangeArrowheads="1"/>
                      </p:cNvPicPr>
                      <p:nvPr/>
                    </p:nvPicPr>
                    <p:blipFill>
                      <a:blip r:embed="rId12"/>
                      <a:srcRect/>
                      <a:stretch>
                        <a:fillRect/>
                      </a:stretch>
                    </p:blipFill>
                    <p:spPr bwMode="auto">
                      <a:xfrm>
                        <a:off x="845203" y="2952606"/>
                        <a:ext cx="2300288" cy="4651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4" name="Oval 13">
            <a:extLst>
              <a:ext uri="{FF2B5EF4-FFF2-40B4-BE49-F238E27FC236}">
                <a16:creationId xmlns:a16="http://schemas.microsoft.com/office/drawing/2014/main" id="{1F872DDD-5E22-CD49-9DF1-1461D22E446A}"/>
              </a:ext>
            </a:extLst>
          </p:cNvPr>
          <p:cNvSpPr/>
          <p:nvPr/>
        </p:nvSpPr>
        <p:spPr>
          <a:xfrm>
            <a:off x="4310314" y="1201567"/>
            <a:ext cx="1516182" cy="92333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5281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686800" y="577888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Free Energy</a:t>
            </a:r>
          </a:p>
        </p:txBody>
      </p:sp>
      <p:graphicFrame>
        <p:nvGraphicFramePr>
          <p:cNvPr id="16" name="Object 2">
            <a:extLst>
              <a:ext uri="{FF2B5EF4-FFF2-40B4-BE49-F238E27FC236}">
                <a16:creationId xmlns:a16="http://schemas.microsoft.com/office/drawing/2014/main" id="{3690DAF6-B346-5645-AE6C-F2E344226288}"/>
              </a:ext>
            </a:extLst>
          </p:cNvPr>
          <p:cNvGraphicFramePr>
            <a:graphicFrameLocks noChangeAspect="1"/>
          </p:cNvGraphicFramePr>
          <p:nvPr/>
        </p:nvGraphicFramePr>
        <p:xfrm>
          <a:off x="2813844" y="1271337"/>
          <a:ext cx="3516312" cy="904875"/>
        </p:xfrm>
        <a:graphic>
          <a:graphicData uri="http://schemas.openxmlformats.org/presentationml/2006/ole">
            <mc:AlternateContent xmlns:mc="http://schemas.openxmlformats.org/markup-compatibility/2006">
              <mc:Choice xmlns:v="urn:schemas-microsoft-com:vml" Requires="v">
                <p:oleObj spid="_x0000_s15491" name="MathType 5.0 Equation" r:id="rId4" imgW="1727200" imgH="444500" progId="Equation.DSMT4">
                  <p:embed/>
                </p:oleObj>
              </mc:Choice>
              <mc:Fallback>
                <p:oleObj name="MathType 5.0 Equation" r:id="rId4" imgW="1727200" imgH="444500" progId="Equation.DSMT4">
                  <p:embed/>
                  <p:pic>
                    <p:nvPicPr>
                      <p:cNvPr id="16" name="Object 2">
                        <a:extLst>
                          <a:ext uri="{FF2B5EF4-FFF2-40B4-BE49-F238E27FC236}">
                            <a16:creationId xmlns:a16="http://schemas.microsoft.com/office/drawing/2014/main" id="{3690DAF6-B346-5645-AE6C-F2E344226288}"/>
                          </a:ext>
                        </a:extLst>
                      </p:cNvPr>
                      <p:cNvPicPr>
                        <a:picLocks noChangeAspect="1" noChangeArrowheads="1"/>
                      </p:cNvPicPr>
                      <p:nvPr/>
                    </p:nvPicPr>
                    <p:blipFill>
                      <a:blip r:embed="rId5"/>
                      <a:srcRect/>
                      <a:stretch>
                        <a:fillRect/>
                      </a:stretch>
                    </p:blipFill>
                    <p:spPr bwMode="auto">
                      <a:xfrm>
                        <a:off x="2813844" y="1271337"/>
                        <a:ext cx="3516312" cy="904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6" name="Chart 25">
            <a:extLst>
              <a:ext uri="{FF2B5EF4-FFF2-40B4-BE49-F238E27FC236}">
                <a16:creationId xmlns:a16="http://schemas.microsoft.com/office/drawing/2014/main" id="{05BECAC1-F3B0-3342-BBC2-5F9F602EA1C3}"/>
              </a:ext>
            </a:extLst>
          </p:cNvPr>
          <p:cNvGraphicFramePr/>
          <p:nvPr/>
        </p:nvGraphicFramePr>
        <p:xfrm>
          <a:off x="3512959" y="2777081"/>
          <a:ext cx="2137895" cy="1025317"/>
        </p:xfrm>
        <a:graphic>
          <a:graphicData uri="http://schemas.openxmlformats.org/drawingml/2006/chart">
            <c:chart xmlns:c="http://schemas.openxmlformats.org/drawingml/2006/chart" xmlns:r="http://schemas.openxmlformats.org/officeDocument/2006/relationships" r:id="rId6"/>
          </a:graphicData>
        </a:graphic>
      </p:graphicFrame>
      <p:grpSp>
        <p:nvGrpSpPr>
          <p:cNvPr id="27" name="Group 26">
            <a:extLst>
              <a:ext uri="{FF2B5EF4-FFF2-40B4-BE49-F238E27FC236}">
                <a16:creationId xmlns:a16="http://schemas.microsoft.com/office/drawing/2014/main" id="{E0C7083C-3766-6B4A-AA66-23E0EC96A1BF}"/>
              </a:ext>
            </a:extLst>
          </p:cNvPr>
          <p:cNvGrpSpPr/>
          <p:nvPr/>
        </p:nvGrpSpPr>
        <p:grpSpPr>
          <a:xfrm>
            <a:off x="5731404" y="2805287"/>
            <a:ext cx="2401513" cy="923330"/>
            <a:chOff x="5461700" y="3419338"/>
            <a:chExt cx="2401513" cy="923330"/>
          </a:xfrm>
        </p:grpSpPr>
        <p:sp>
          <p:nvSpPr>
            <p:cNvPr id="29" name="Rectangle 5">
              <a:extLst>
                <a:ext uri="{FF2B5EF4-FFF2-40B4-BE49-F238E27FC236}">
                  <a16:creationId xmlns:a16="http://schemas.microsoft.com/office/drawing/2014/main" id="{8A544104-0D83-2B43-80D8-958C104557A2}"/>
                </a:ext>
              </a:extLst>
            </p:cNvPr>
            <p:cNvSpPr>
              <a:spLocks noChangeArrowheads="1"/>
            </p:cNvSpPr>
            <p:nvPr/>
          </p:nvSpPr>
          <p:spPr bwMode="auto">
            <a:xfrm>
              <a:off x="5461700" y="3419338"/>
              <a:ext cx="2401513"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eaLnBrk="0" fontAlgn="base" hangingPunct="0">
                <a:spcBef>
                  <a:spcPct val="0"/>
                </a:spcBef>
                <a:spcAft>
                  <a:spcPct val="0"/>
                </a:spcAft>
              </a:pPr>
              <a:r>
                <a:rPr lang="en-US" dirty="0">
                  <a:solidFill>
                    <a:srgbClr val="000000"/>
                  </a:solidFill>
                  <a:latin typeface="Arial" charset="0"/>
                  <a:ea typeface="ＭＳ Ｐゴシック" charset="0"/>
                </a:rPr>
                <a:t>“Double well” free energy with minima at          and </a:t>
              </a:r>
            </a:p>
          </p:txBody>
        </p:sp>
        <p:graphicFrame>
          <p:nvGraphicFramePr>
            <p:cNvPr id="30" name="Object 29">
              <a:extLst>
                <a:ext uri="{FF2B5EF4-FFF2-40B4-BE49-F238E27FC236}">
                  <a16:creationId xmlns:a16="http://schemas.microsoft.com/office/drawing/2014/main" id="{23B7356B-FAF4-094B-902E-7394E3ED56B2}"/>
                </a:ext>
              </a:extLst>
            </p:cNvPr>
            <p:cNvGraphicFramePr>
              <a:graphicFrameLocks noChangeAspect="1"/>
            </p:cNvGraphicFramePr>
            <p:nvPr/>
          </p:nvGraphicFramePr>
          <p:xfrm>
            <a:off x="5801549" y="4024039"/>
            <a:ext cx="531813" cy="246063"/>
          </p:xfrm>
          <a:graphic>
            <a:graphicData uri="http://schemas.openxmlformats.org/presentationml/2006/ole">
              <mc:AlternateContent xmlns:mc="http://schemas.openxmlformats.org/markup-compatibility/2006">
                <mc:Choice xmlns:v="urn:schemas-microsoft-com:vml" Requires="v">
                  <p:oleObj spid="_x0000_s15492" r:id="rId7" imgW="330200" imgH="152400" progId="Equation.DSMT4">
                    <p:embed/>
                  </p:oleObj>
                </mc:Choice>
                <mc:Fallback>
                  <p:oleObj r:id="rId7" imgW="330200" imgH="152400" progId="Equation.DSMT4">
                    <p:embed/>
                    <p:pic>
                      <p:nvPicPr>
                        <p:cNvPr id="30" name="Object 29">
                          <a:extLst>
                            <a:ext uri="{FF2B5EF4-FFF2-40B4-BE49-F238E27FC236}">
                              <a16:creationId xmlns:a16="http://schemas.microsoft.com/office/drawing/2014/main" id="{23B7356B-FAF4-094B-902E-7394E3ED56B2}"/>
                            </a:ext>
                          </a:extLst>
                        </p:cNvPr>
                        <p:cNvPicPr/>
                        <p:nvPr/>
                      </p:nvPicPr>
                      <p:blipFill>
                        <a:blip r:embed="rId8"/>
                        <a:stretch>
                          <a:fillRect/>
                        </a:stretch>
                      </p:blipFill>
                      <p:spPr>
                        <a:xfrm>
                          <a:off x="5801549" y="4024039"/>
                          <a:ext cx="531813" cy="246063"/>
                        </a:xfrm>
                        <a:prstGeom prst="rect">
                          <a:avLst/>
                        </a:prstGeom>
                      </p:spPr>
                    </p:pic>
                  </p:oleObj>
                </mc:Fallback>
              </mc:AlternateContent>
            </a:graphicData>
          </a:graphic>
        </p:graphicFrame>
      </p:grpSp>
      <p:graphicFrame>
        <p:nvGraphicFramePr>
          <p:cNvPr id="31" name="Object 30">
            <a:extLst>
              <a:ext uri="{FF2B5EF4-FFF2-40B4-BE49-F238E27FC236}">
                <a16:creationId xmlns:a16="http://schemas.microsoft.com/office/drawing/2014/main" id="{EA11623B-3473-A94F-BE83-042780F87836}"/>
              </a:ext>
            </a:extLst>
          </p:cNvPr>
          <p:cNvGraphicFramePr>
            <a:graphicFrameLocks noChangeAspect="1"/>
          </p:cNvGraphicFramePr>
          <p:nvPr/>
        </p:nvGraphicFramePr>
        <p:xfrm>
          <a:off x="7102085" y="3394997"/>
          <a:ext cx="531813" cy="246063"/>
        </p:xfrm>
        <a:graphic>
          <a:graphicData uri="http://schemas.openxmlformats.org/presentationml/2006/ole">
            <mc:AlternateContent xmlns:mc="http://schemas.openxmlformats.org/markup-compatibility/2006">
              <mc:Choice xmlns:v="urn:schemas-microsoft-com:vml" Requires="v">
                <p:oleObj spid="_x0000_s15493" r:id="rId9" imgW="330200" imgH="152400" progId="Equation.DSMT4">
                  <p:embed/>
                </p:oleObj>
              </mc:Choice>
              <mc:Fallback>
                <p:oleObj r:id="rId9" imgW="330200" imgH="152400" progId="Equation.DSMT4">
                  <p:embed/>
                  <p:pic>
                    <p:nvPicPr>
                      <p:cNvPr id="31" name="Object 30">
                        <a:extLst>
                          <a:ext uri="{FF2B5EF4-FFF2-40B4-BE49-F238E27FC236}">
                            <a16:creationId xmlns:a16="http://schemas.microsoft.com/office/drawing/2014/main" id="{EA11623B-3473-A94F-BE83-042780F87836}"/>
                          </a:ext>
                        </a:extLst>
                      </p:cNvPr>
                      <p:cNvPicPr/>
                      <p:nvPr/>
                    </p:nvPicPr>
                    <p:blipFill>
                      <a:blip r:embed="rId10"/>
                      <a:stretch>
                        <a:fillRect/>
                      </a:stretch>
                    </p:blipFill>
                    <p:spPr>
                      <a:xfrm>
                        <a:off x="7102085" y="3394997"/>
                        <a:ext cx="531813" cy="246063"/>
                      </a:xfrm>
                      <a:prstGeom prst="rect">
                        <a:avLst/>
                      </a:prstGeom>
                    </p:spPr>
                  </p:pic>
                </p:oleObj>
              </mc:Fallback>
            </mc:AlternateContent>
          </a:graphicData>
        </a:graphic>
      </p:graphicFrame>
      <p:graphicFrame>
        <p:nvGraphicFramePr>
          <p:cNvPr id="32" name="Object 2">
            <a:extLst>
              <a:ext uri="{FF2B5EF4-FFF2-40B4-BE49-F238E27FC236}">
                <a16:creationId xmlns:a16="http://schemas.microsoft.com/office/drawing/2014/main" id="{FD015166-D912-1641-909C-CEB2A3787BCA}"/>
              </a:ext>
            </a:extLst>
          </p:cNvPr>
          <p:cNvGraphicFramePr>
            <a:graphicFrameLocks noChangeAspect="1"/>
          </p:cNvGraphicFramePr>
          <p:nvPr/>
        </p:nvGraphicFramePr>
        <p:xfrm>
          <a:off x="845203" y="2952606"/>
          <a:ext cx="2300288" cy="465137"/>
        </p:xfrm>
        <a:graphic>
          <a:graphicData uri="http://schemas.openxmlformats.org/presentationml/2006/ole">
            <mc:AlternateContent xmlns:mc="http://schemas.openxmlformats.org/markup-compatibility/2006">
              <mc:Choice xmlns:v="urn:schemas-microsoft-com:vml" Requires="v">
                <p:oleObj spid="_x0000_s15494" name="MathType 5.0 Equation" r:id="rId11" imgW="1130300" imgH="228600" progId="Equation.DSMT4">
                  <p:embed/>
                </p:oleObj>
              </mc:Choice>
              <mc:Fallback>
                <p:oleObj name="MathType 5.0 Equation" r:id="rId11" imgW="1130300" imgH="228600" progId="Equation.DSMT4">
                  <p:embed/>
                  <p:pic>
                    <p:nvPicPr>
                      <p:cNvPr id="32" name="Object 2">
                        <a:extLst>
                          <a:ext uri="{FF2B5EF4-FFF2-40B4-BE49-F238E27FC236}">
                            <a16:creationId xmlns:a16="http://schemas.microsoft.com/office/drawing/2014/main" id="{FD015166-D912-1641-909C-CEB2A3787BCA}"/>
                          </a:ext>
                        </a:extLst>
                      </p:cNvPr>
                      <p:cNvPicPr>
                        <a:picLocks noChangeAspect="1" noChangeArrowheads="1"/>
                      </p:cNvPicPr>
                      <p:nvPr/>
                    </p:nvPicPr>
                    <p:blipFill>
                      <a:blip r:embed="rId12"/>
                      <a:srcRect/>
                      <a:stretch>
                        <a:fillRect/>
                      </a:stretch>
                    </p:blipFill>
                    <p:spPr bwMode="auto">
                      <a:xfrm>
                        <a:off x="845203" y="2952606"/>
                        <a:ext cx="2300288" cy="4651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7" name="Rectangle 6">
            <a:extLst>
              <a:ext uri="{FF2B5EF4-FFF2-40B4-BE49-F238E27FC236}">
                <a16:creationId xmlns:a16="http://schemas.microsoft.com/office/drawing/2014/main" id="{391AC8A6-BDC2-3A48-9C5F-2D77F620B2D7}"/>
              </a:ext>
            </a:extLst>
          </p:cNvPr>
          <p:cNvSpPr>
            <a:spLocks noChangeArrowheads="1"/>
          </p:cNvSpPr>
          <p:nvPr/>
        </p:nvSpPr>
        <p:spPr bwMode="auto">
          <a:xfrm>
            <a:off x="1467085" y="4393548"/>
            <a:ext cx="162256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US" sz="2400" dirty="0">
                <a:solidFill>
                  <a:srgbClr val="000000"/>
                </a:solidFill>
                <a:latin typeface="Arial" charset="0"/>
                <a:ea typeface="ＭＳ Ｐゴシック" charset="0"/>
              </a:rPr>
              <a:t>Dynamics:</a:t>
            </a:r>
          </a:p>
        </p:txBody>
      </p:sp>
      <p:graphicFrame>
        <p:nvGraphicFramePr>
          <p:cNvPr id="18" name="Object 3">
            <a:extLst>
              <a:ext uri="{FF2B5EF4-FFF2-40B4-BE49-F238E27FC236}">
                <a16:creationId xmlns:a16="http://schemas.microsoft.com/office/drawing/2014/main" id="{715890AC-5BDC-464F-B068-8047293B24FB}"/>
              </a:ext>
            </a:extLst>
          </p:cNvPr>
          <p:cNvGraphicFramePr>
            <a:graphicFrameLocks noChangeAspect="1"/>
          </p:cNvGraphicFramePr>
          <p:nvPr>
            <p:extLst>
              <p:ext uri="{D42A27DB-BD31-4B8C-83A1-F6EECF244321}">
                <p14:modId xmlns:p14="http://schemas.microsoft.com/office/powerpoint/2010/main" val="3804211776"/>
              </p:ext>
            </p:extLst>
          </p:nvPr>
        </p:nvGraphicFramePr>
        <p:xfrm>
          <a:off x="3311525" y="4162567"/>
          <a:ext cx="2520950" cy="919163"/>
        </p:xfrm>
        <a:graphic>
          <a:graphicData uri="http://schemas.openxmlformats.org/presentationml/2006/ole">
            <mc:AlternateContent xmlns:mc="http://schemas.openxmlformats.org/markup-compatibility/2006">
              <mc:Choice xmlns:v="urn:schemas-microsoft-com:vml" Requires="v">
                <p:oleObj spid="_x0000_s15495" name="MathType 5.0 Equation" r:id="rId13" imgW="1181100" imgH="431800" progId="Equation.DSMT4">
                  <p:embed/>
                </p:oleObj>
              </mc:Choice>
              <mc:Fallback>
                <p:oleObj name="MathType 5.0 Equation" r:id="rId13" imgW="1181100" imgH="431800" progId="Equation.DSMT4">
                  <p:embed/>
                  <p:pic>
                    <p:nvPicPr>
                      <p:cNvPr id="14" name="Object 3">
                        <a:extLst>
                          <a:ext uri="{FF2B5EF4-FFF2-40B4-BE49-F238E27FC236}">
                            <a16:creationId xmlns:a16="http://schemas.microsoft.com/office/drawing/2014/main" id="{13468789-CCC6-8242-9765-44F2E4B896A4}"/>
                          </a:ext>
                        </a:extLst>
                      </p:cNvPr>
                      <p:cNvPicPr>
                        <a:picLocks noChangeAspect="1" noChangeArrowheads="1"/>
                      </p:cNvPicPr>
                      <p:nvPr/>
                    </p:nvPicPr>
                    <p:blipFill>
                      <a:blip r:embed="rId14"/>
                      <a:srcRect/>
                      <a:stretch>
                        <a:fillRect/>
                      </a:stretch>
                    </p:blipFill>
                    <p:spPr bwMode="auto">
                      <a:xfrm>
                        <a:off x="3311525" y="4162567"/>
                        <a:ext cx="2520950" cy="9191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784668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686800" y="577888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Free Energy</a:t>
            </a:r>
          </a:p>
        </p:txBody>
      </p:sp>
      <p:graphicFrame>
        <p:nvGraphicFramePr>
          <p:cNvPr id="16" name="Object 2">
            <a:extLst>
              <a:ext uri="{FF2B5EF4-FFF2-40B4-BE49-F238E27FC236}">
                <a16:creationId xmlns:a16="http://schemas.microsoft.com/office/drawing/2014/main" id="{3690DAF6-B346-5645-AE6C-F2E344226288}"/>
              </a:ext>
            </a:extLst>
          </p:cNvPr>
          <p:cNvGraphicFramePr>
            <a:graphicFrameLocks noChangeAspect="1"/>
          </p:cNvGraphicFramePr>
          <p:nvPr/>
        </p:nvGraphicFramePr>
        <p:xfrm>
          <a:off x="2813844" y="1271337"/>
          <a:ext cx="3516312" cy="904875"/>
        </p:xfrm>
        <a:graphic>
          <a:graphicData uri="http://schemas.openxmlformats.org/presentationml/2006/ole">
            <mc:AlternateContent xmlns:mc="http://schemas.openxmlformats.org/markup-compatibility/2006">
              <mc:Choice xmlns:v="urn:schemas-microsoft-com:vml" Requires="v">
                <p:oleObj spid="_x0000_s16515" name="MathType 5.0 Equation" r:id="rId4" imgW="1727200" imgH="444500" progId="Equation.DSMT4">
                  <p:embed/>
                </p:oleObj>
              </mc:Choice>
              <mc:Fallback>
                <p:oleObj name="MathType 5.0 Equation" r:id="rId4" imgW="1727200" imgH="444500" progId="Equation.DSMT4">
                  <p:embed/>
                  <p:pic>
                    <p:nvPicPr>
                      <p:cNvPr id="16" name="Object 2">
                        <a:extLst>
                          <a:ext uri="{FF2B5EF4-FFF2-40B4-BE49-F238E27FC236}">
                            <a16:creationId xmlns:a16="http://schemas.microsoft.com/office/drawing/2014/main" id="{3690DAF6-B346-5645-AE6C-F2E344226288}"/>
                          </a:ext>
                        </a:extLst>
                      </p:cNvPr>
                      <p:cNvPicPr>
                        <a:picLocks noChangeAspect="1" noChangeArrowheads="1"/>
                      </p:cNvPicPr>
                      <p:nvPr/>
                    </p:nvPicPr>
                    <p:blipFill>
                      <a:blip r:embed="rId5"/>
                      <a:srcRect/>
                      <a:stretch>
                        <a:fillRect/>
                      </a:stretch>
                    </p:blipFill>
                    <p:spPr bwMode="auto">
                      <a:xfrm>
                        <a:off x="2813844" y="1271337"/>
                        <a:ext cx="3516312" cy="904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6" name="Chart 25">
            <a:extLst>
              <a:ext uri="{FF2B5EF4-FFF2-40B4-BE49-F238E27FC236}">
                <a16:creationId xmlns:a16="http://schemas.microsoft.com/office/drawing/2014/main" id="{05BECAC1-F3B0-3342-BBC2-5F9F602EA1C3}"/>
              </a:ext>
            </a:extLst>
          </p:cNvPr>
          <p:cNvGraphicFramePr/>
          <p:nvPr/>
        </p:nvGraphicFramePr>
        <p:xfrm>
          <a:off x="3512959" y="2777081"/>
          <a:ext cx="2137895" cy="1025317"/>
        </p:xfrm>
        <a:graphic>
          <a:graphicData uri="http://schemas.openxmlformats.org/drawingml/2006/chart">
            <c:chart xmlns:c="http://schemas.openxmlformats.org/drawingml/2006/chart" xmlns:r="http://schemas.openxmlformats.org/officeDocument/2006/relationships" r:id="rId6"/>
          </a:graphicData>
        </a:graphic>
      </p:graphicFrame>
      <p:grpSp>
        <p:nvGrpSpPr>
          <p:cNvPr id="27" name="Group 26">
            <a:extLst>
              <a:ext uri="{FF2B5EF4-FFF2-40B4-BE49-F238E27FC236}">
                <a16:creationId xmlns:a16="http://schemas.microsoft.com/office/drawing/2014/main" id="{E0C7083C-3766-6B4A-AA66-23E0EC96A1BF}"/>
              </a:ext>
            </a:extLst>
          </p:cNvPr>
          <p:cNvGrpSpPr/>
          <p:nvPr/>
        </p:nvGrpSpPr>
        <p:grpSpPr>
          <a:xfrm>
            <a:off x="5731404" y="2805287"/>
            <a:ext cx="2401513" cy="923330"/>
            <a:chOff x="5461700" y="3419338"/>
            <a:chExt cx="2401513" cy="923330"/>
          </a:xfrm>
        </p:grpSpPr>
        <p:sp>
          <p:nvSpPr>
            <p:cNvPr id="29" name="Rectangle 5">
              <a:extLst>
                <a:ext uri="{FF2B5EF4-FFF2-40B4-BE49-F238E27FC236}">
                  <a16:creationId xmlns:a16="http://schemas.microsoft.com/office/drawing/2014/main" id="{8A544104-0D83-2B43-80D8-958C104557A2}"/>
                </a:ext>
              </a:extLst>
            </p:cNvPr>
            <p:cNvSpPr>
              <a:spLocks noChangeArrowheads="1"/>
            </p:cNvSpPr>
            <p:nvPr/>
          </p:nvSpPr>
          <p:spPr bwMode="auto">
            <a:xfrm>
              <a:off x="5461700" y="3419338"/>
              <a:ext cx="2401513"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eaLnBrk="0" fontAlgn="base" hangingPunct="0">
                <a:spcBef>
                  <a:spcPct val="0"/>
                </a:spcBef>
                <a:spcAft>
                  <a:spcPct val="0"/>
                </a:spcAft>
              </a:pPr>
              <a:r>
                <a:rPr lang="en-US" dirty="0">
                  <a:solidFill>
                    <a:srgbClr val="000000"/>
                  </a:solidFill>
                  <a:latin typeface="Arial" charset="0"/>
                  <a:ea typeface="ＭＳ Ｐゴシック" charset="0"/>
                </a:rPr>
                <a:t>“Double well” free energy with minima at          and </a:t>
              </a:r>
            </a:p>
          </p:txBody>
        </p:sp>
        <p:graphicFrame>
          <p:nvGraphicFramePr>
            <p:cNvPr id="30" name="Object 29">
              <a:extLst>
                <a:ext uri="{FF2B5EF4-FFF2-40B4-BE49-F238E27FC236}">
                  <a16:creationId xmlns:a16="http://schemas.microsoft.com/office/drawing/2014/main" id="{23B7356B-FAF4-094B-902E-7394E3ED56B2}"/>
                </a:ext>
              </a:extLst>
            </p:cNvPr>
            <p:cNvGraphicFramePr>
              <a:graphicFrameLocks noChangeAspect="1"/>
            </p:cNvGraphicFramePr>
            <p:nvPr/>
          </p:nvGraphicFramePr>
          <p:xfrm>
            <a:off x="5801549" y="4024039"/>
            <a:ext cx="531813" cy="246063"/>
          </p:xfrm>
          <a:graphic>
            <a:graphicData uri="http://schemas.openxmlformats.org/presentationml/2006/ole">
              <mc:AlternateContent xmlns:mc="http://schemas.openxmlformats.org/markup-compatibility/2006">
                <mc:Choice xmlns:v="urn:schemas-microsoft-com:vml" Requires="v">
                  <p:oleObj spid="_x0000_s16516" r:id="rId7" imgW="330200" imgH="152400" progId="Equation.DSMT4">
                    <p:embed/>
                  </p:oleObj>
                </mc:Choice>
                <mc:Fallback>
                  <p:oleObj r:id="rId7" imgW="330200" imgH="152400" progId="Equation.DSMT4">
                    <p:embed/>
                    <p:pic>
                      <p:nvPicPr>
                        <p:cNvPr id="30" name="Object 29">
                          <a:extLst>
                            <a:ext uri="{FF2B5EF4-FFF2-40B4-BE49-F238E27FC236}">
                              <a16:creationId xmlns:a16="http://schemas.microsoft.com/office/drawing/2014/main" id="{23B7356B-FAF4-094B-902E-7394E3ED56B2}"/>
                            </a:ext>
                          </a:extLst>
                        </p:cNvPr>
                        <p:cNvPicPr/>
                        <p:nvPr/>
                      </p:nvPicPr>
                      <p:blipFill>
                        <a:blip r:embed="rId8"/>
                        <a:stretch>
                          <a:fillRect/>
                        </a:stretch>
                      </p:blipFill>
                      <p:spPr>
                        <a:xfrm>
                          <a:off x="5801549" y="4024039"/>
                          <a:ext cx="531813" cy="246063"/>
                        </a:xfrm>
                        <a:prstGeom prst="rect">
                          <a:avLst/>
                        </a:prstGeom>
                      </p:spPr>
                    </p:pic>
                  </p:oleObj>
                </mc:Fallback>
              </mc:AlternateContent>
            </a:graphicData>
          </a:graphic>
        </p:graphicFrame>
      </p:grpSp>
      <p:graphicFrame>
        <p:nvGraphicFramePr>
          <p:cNvPr id="31" name="Object 30">
            <a:extLst>
              <a:ext uri="{FF2B5EF4-FFF2-40B4-BE49-F238E27FC236}">
                <a16:creationId xmlns:a16="http://schemas.microsoft.com/office/drawing/2014/main" id="{EA11623B-3473-A94F-BE83-042780F87836}"/>
              </a:ext>
            </a:extLst>
          </p:cNvPr>
          <p:cNvGraphicFramePr>
            <a:graphicFrameLocks noChangeAspect="1"/>
          </p:cNvGraphicFramePr>
          <p:nvPr/>
        </p:nvGraphicFramePr>
        <p:xfrm>
          <a:off x="7102085" y="3394997"/>
          <a:ext cx="531813" cy="246063"/>
        </p:xfrm>
        <a:graphic>
          <a:graphicData uri="http://schemas.openxmlformats.org/presentationml/2006/ole">
            <mc:AlternateContent xmlns:mc="http://schemas.openxmlformats.org/markup-compatibility/2006">
              <mc:Choice xmlns:v="urn:schemas-microsoft-com:vml" Requires="v">
                <p:oleObj spid="_x0000_s16517" r:id="rId9" imgW="330200" imgH="152400" progId="Equation.DSMT4">
                  <p:embed/>
                </p:oleObj>
              </mc:Choice>
              <mc:Fallback>
                <p:oleObj r:id="rId9" imgW="330200" imgH="152400" progId="Equation.DSMT4">
                  <p:embed/>
                  <p:pic>
                    <p:nvPicPr>
                      <p:cNvPr id="31" name="Object 30">
                        <a:extLst>
                          <a:ext uri="{FF2B5EF4-FFF2-40B4-BE49-F238E27FC236}">
                            <a16:creationId xmlns:a16="http://schemas.microsoft.com/office/drawing/2014/main" id="{EA11623B-3473-A94F-BE83-042780F87836}"/>
                          </a:ext>
                        </a:extLst>
                      </p:cNvPr>
                      <p:cNvPicPr/>
                      <p:nvPr/>
                    </p:nvPicPr>
                    <p:blipFill>
                      <a:blip r:embed="rId10"/>
                      <a:stretch>
                        <a:fillRect/>
                      </a:stretch>
                    </p:blipFill>
                    <p:spPr>
                      <a:xfrm>
                        <a:off x="7102085" y="3394997"/>
                        <a:ext cx="531813" cy="246063"/>
                      </a:xfrm>
                      <a:prstGeom prst="rect">
                        <a:avLst/>
                      </a:prstGeom>
                    </p:spPr>
                  </p:pic>
                </p:oleObj>
              </mc:Fallback>
            </mc:AlternateContent>
          </a:graphicData>
        </a:graphic>
      </p:graphicFrame>
      <p:graphicFrame>
        <p:nvGraphicFramePr>
          <p:cNvPr id="32" name="Object 2">
            <a:extLst>
              <a:ext uri="{FF2B5EF4-FFF2-40B4-BE49-F238E27FC236}">
                <a16:creationId xmlns:a16="http://schemas.microsoft.com/office/drawing/2014/main" id="{FD015166-D912-1641-909C-CEB2A3787BCA}"/>
              </a:ext>
            </a:extLst>
          </p:cNvPr>
          <p:cNvGraphicFramePr>
            <a:graphicFrameLocks noChangeAspect="1"/>
          </p:cNvGraphicFramePr>
          <p:nvPr/>
        </p:nvGraphicFramePr>
        <p:xfrm>
          <a:off x="845203" y="2952606"/>
          <a:ext cx="2300288" cy="465137"/>
        </p:xfrm>
        <a:graphic>
          <a:graphicData uri="http://schemas.openxmlformats.org/presentationml/2006/ole">
            <mc:AlternateContent xmlns:mc="http://schemas.openxmlformats.org/markup-compatibility/2006">
              <mc:Choice xmlns:v="urn:schemas-microsoft-com:vml" Requires="v">
                <p:oleObj spid="_x0000_s16518" name="MathType 5.0 Equation" r:id="rId11" imgW="1130300" imgH="228600" progId="Equation.DSMT4">
                  <p:embed/>
                </p:oleObj>
              </mc:Choice>
              <mc:Fallback>
                <p:oleObj name="MathType 5.0 Equation" r:id="rId11" imgW="1130300" imgH="228600" progId="Equation.DSMT4">
                  <p:embed/>
                  <p:pic>
                    <p:nvPicPr>
                      <p:cNvPr id="32" name="Object 2">
                        <a:extLst>
                          <a:ext uri="{FF2B5EF4-FFF2-40B4-BE49-F238E27FC236}">
                            <a16:creationId xmlns:a16="http://schemas.microsoft.com/office/drawing/2014/main" id="{FD015166-D912-1641-909C-CEB2A3787BCA}"/>
                          </a:ext>
                        </a:extLst>
                      </p:cNvPr>
                      <p:cNvPicPr>
                        <a:picLocks noChangeAspect="1" noChangeArrowheads="1"/>
                      </p:cNvPicPr>
                      <p:nvPr/>
                    </p:nvPicPr>
                    <p:blipFill>
                      <a:blip r:embed="rId12"/>
                      <a:srcRect/>
                      <a:stretch>
                        <a:fillRect/>
                      </a:stretch>
                    </p:blipFill>
                    <p:spPr bwMode="auto">
                      <a:xfrm>
                        <a:off x="845203" y="2952606"/>
                        <a:ext cx="2300288" cy="4651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5" name="Rectangle 6">
            <a:extLst>
              <a:ext uri="{FF2B5EF4-FFF2-40B4-BE49-F238E27FC236}">
                <a16:creationId xmlns:a16="http://schemas.microsoft.com/office/drawing/2014/main" id="{8C20C238-7D8B-1046-8347-7C7926C6A023}"/>
              </a:ext>
            </a:extLst>
          </p:cNvPr>
          <p:cNvSpPr>
            <a:spLocks noChangeArrowheads="1"/>
          </p:cNvSpPr>
          <p:nvPr/>
        </p:nvSpPr>
        <p:spPr bwMode="auto">
          <a:xfrm>
            <a:off x="1467085" y="4393548"/>
            <a:ext cx="162256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US" sz="2400" dirty="0">
                <a:solidFill>
                  <a:srgbClr val="000000"/>
                </a:solidFill>
                <a:latin typeface="Arial" charset="0"/>
                <a:ea typeface="ＭＳ Ｐゴシック" charset="0"/>
              </a:rPr>
              <a:t>Dynamics:</a:t>
            </a:r>
          </a:p>
        </p:txBody>
      </p:sp>
      <p:graphicFrame>
        <p:nvGraphicFramePr>
          <p:cNvPr id="14" name="Object 3">
            <a:extLst>
              <a:ext uri="{FF2B5EF4-FFF2-40B4-BE49-F238E27FC236}">
                <a16:creationId xmlns:a16="http://schemas.microsoft.com/office/drawing/2014/main" id="{13468789-CCC6-8242-9765-44F2E4B896A4}"/>
              </a:ext>
            </a:extLst>
          </p:cNvPr>
          <p:cNvGraphicFramePr>
            <a:graphicFrameLocks noChangeAspect="1"/>
          </p:cNvGraphicFramePr>
          <p:nvPr>
            <p:extLst>
              <p:ext uri="{D42A27DB-BD31-4B8C-83A1-F6EECF244321}">
                <p14:modId xmlns:p14="http://schemas.microsoft.com/office/powerpoint/2010/main" val="2388245302"/>
              </p:ext>
            </p:extLst>
          </p:nvPr>
        </p:nvGraphicFramePr>
        <p:xfrm>
          <a:off x="3311525" y="4162567"/>
          <a:ext cx="2520950" cy="919163"/>
        </p:xfrm>
        <a:graphic>
          <a:graphicData uri="http://schemas.openxmlformats.org/presentationml/2006/ole">
            <mc:AlternateContent xmlns:mc="http://schemas.openxmlformats.org/markup-compatibility/2006">
              <mc:Choice xmlns:v="urn:schemas-microsoft-com:vml" Requires="v">
                <p:oleObj spid="_x0000_s16519" name="MathType 5.0 Equation" r:id="rId13" imgW="1181100" imgH="431800" progId="Equation.DSMT4">
                  <p:embed/>
                </p:oleObj>
              </mc:Choice>
              <mc:Fallback>
                <p:oleObj name="MathType 5.0 Equation" r:id="rId13" imgW="1181100" imgH="431800" progId="Equation.DSMT4">
                  <p:embed/>
                  <p:pic>
                    <p:nvPicPr>
                      <p:cNvPr id="13" name="Object 3">
                        <a:extLst>
                          <a:ext uri="{FF2B5EF4-FFF2-40B4-BE49-F238E27FC236}">
                            <a16:creationId xmlns:a16="http://schemas.microsoft.com/office/drawing/2014/main" id="{DA84D34C-FBD4-C64D-A899-66D31B3D66D2}"/>
                          </a:ext>
                        </a:extLst>
                      </p:cNvPr>
                      <p:cNvPicPr>
                        <a:picLocks noChangeAspect="1" noChangeArrowheads="1"/>
                      </p:cNvPicPr>
                      <p:nvPr/>
                    </p:nvPicPr>
                    <p:blipFill>
                      <a:blip r:embed="rId14"/>
                      <a:srcRect/>
                      <a:stretch>
                        <a:fillRect/>
                      </a:stretch>
                    </p:blipFill>
                    <p:spPr bwMode="auto">
                      <a:xfrm>
                        <a:off x="3311525" y="4162567"/>
                        <a:ext cx="2520950" cy="9191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BDF9850-71B2-E049-B68A-F8951D984FA9}"/>
                  </a:ext>
                </a:extLst>
              </p:cNvPr>
              <p:cNvSpPr txBox="1"/>
              <p:nvPr/>
            </p:nvSpPr>
            <p:spPr>
              <a:xfrm>
                <a:off x="2183632" y="5245285"/>
                <a:ext cx="4567019" cy="7023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𝛿</m:t>
                          </m:r>
                          <m:r>
                            <a:rPr lang="en-US" sz="2400" b="0" i="1" smtClean="0">
                              <a:latin typeface="Cambria Math" panose="02040503050406030204" pitchFamily="18" charset="0"/>
                            </a:rPr>
                            <m:t>𝐹</m:t>
                          </m:r>
                        </m:num>
                        <m:den>
                          <m:r>
                            <a:rPr lang="en-US" sz="2400" b="0" i="1" smtClean="0">
                              <a:latin typeface="Cambria Math" panose="02040503050406030204" pitchFamily="18" charset="0"/>
                            </a:rPr>
                            <m:t>𝛿</m:t>
                          </m:r>
                          <m:r>
                            <a:rPr lang="en-US" sz="2400" b="0" i="1" smtClean="0">
                              <a:latin typeface="Cambria Math" panose="02040503050406030204" pitchFamily="18" charset="0"/>
                            </a:rPr>
                            <m:t>𝑐</m:t>
                          </m:r>
                        </m:den>
                      </m:f>
                      <m:r>
                        <a:rPr lang="en-US" sz="2400" b="0" i="1" smtClean="0">
                          <a:latin typeface="Cambria Math" panose="02040503050406030204" pitchFamily="18" charset="0"/>
                        </a:rPr>
                        <m:t>=2</m:t>
                      </m:r>
                      <m:r>
                        <a:rPr lang="en-US" sz="2400" b="0" i="1" smtClean="0">
                          <a:latin typeface="Cambria Math" panose="02040503050406030204" pitchFamily="18" charset="0"/>
                        </a:rPr>
                        <m:t>𝑊𝑐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𝑐</m:t>
                          </m:r>
                          <m:r>
                            <a:rPr lang="en-US" sz="2400" b="0" i="1" smtClean="0">
                              <a:latin typeface="Cambria Math" panose="02040503050406030204" pitchFamily="18" charset="0"/>
                            </a:rPr>
                            <m:t>−1</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r>
                            <a:rPr lang="en-US" sz="2400" b="0" i="1" smtClean="0">
                              <a:latin typeface="Cambria Math" panose="02040503050406030204" pitchFamily="18" charset="0"/>
                            </a:rPr>
                            <m:t>𝑐</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𝐾</m:t>
                      </m:r>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𝑐</m:t>
                      </m:r>
                    </m:oMath>
                  </m:oMathPara>
                </a14:m>
                <a:endParaRPr lang="en-US" sz="2400" dirty="0"/>
              </a:p>
            </p:txBody>
          </p:sp>
        </mc:Choice>
        <mc:Fallback xmlns="">
          <p:sp>
            <p:nvSpPr>
              <p:cNvPr id="2" name="TextBox 1">
                <a:extLst>
                  <a:ext uri="{FF2B5EF4-FFF2-40B4-BE49-F238E27FC236}">
                    <a16:creationId xmlns:a16="http://schemas.microsoft.com/office/drawing/2014/main" id="{6BDF9850-71B2-E049-B68A-F8951D984FA9}"/>
                  </a:ext>
                </a:extLst>
              </p:cNvPr>
              <p:cNvSpPr txBox="1">
                <a:spLocks noRot="1" noChangeAspect="1" noMove="1" noResize="1" noEditPoints="1" noAdjustHandles="1" noChangeArrowheads="1" noChangeShapeType="1" noTextEdit="1"/>
              </p:cNvSpPr>
              <p:nvPr/>
            </p:nvSpPr>
            <p:spPr>
              <a:xfrm>
                <a:off x="2183632" y="5245285"/>
                <a:ext cx="4567019" cy="702308"/>
              </a:xfrm>
              <a:prstGeom prst="rect">
                <a:avLst/>
              </a:prstGeom>
              <a:blipFill>
                <a:blip r:embed="rId15"/>
                <a:stretch>
                  <a:fillRect l="-1108" b="-14035"/>
                </a:stretch>
              </a:blipFill>
            </p:spPr>
            <p:txBody>
              <a:bodyPr/>
              <a:lstStyle/>
              <a:p>
                <a:r>
                  <a:rPr lang="en-US">
                    <a:noFill/>
                  </a:rPr>
                  <a:t> </a:t>
                </a:r>
              </a:p>
            </p:txBody>
          </p:sp>
        </mc:Fallback>
      </mc:AlternateContent>
    </p:spTree>
    <p:extLst>
      <p:ext uri="{BB962C8B-B14F-4D97-AF65-F5344CB8AC3E}">
        <p14:creationId xmlns:p14="http://schemas.microsoft.com/office/powerpoint/2010/main" val="3055412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686800" y="577888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Free Energy</a:t>
            </a:r>
          </a:p>
        </p:txBody>
      </p:sp>
      <p:graphicFrame>
        <p:nvGraphicFramePr>
          <p:cNvPr id="16" name="Object 2">
            <a:extLst>
              <a:ext uri="{FF2B5EF4-FFF2-40B4-BE49-F238E27FC236}">
                <a16:creationId xmlns:a16="http://schemas.microsoft.com/office/drawing/2014/main" id="{3690DAF6-B346-5645-AE6C-F2E344226288}"/>
              </a:ext>
            </a:extLst>
          </p:cNvPr>
          <p:cNvGraphicFramePr>
            <a:graphicFrameLocks noChangeAspect="1"/>
          </p:cNvGraphicFramePr>
          <p:nvPr/>
        </p:nvGraphicFramePr>
        <p:xfrm>
          <a:off x="2813844" y="1271337"/>
          <a:ext cx="3516312" cy="904875"/>
        </p:xfrm>
        <a:graphic>
          <a:graphicData uri="http://schemas.openxmlformats.org/presentationml/2006/ole">
            <mc:AlternateContent xmlns:mc="http://schemas.openxmlformats.org/markup-compatibility/2006">
              <mc:Choice xmlns:v="urn:schemas-microsoft-com:vml" Requires="v">
                <p:oleObj spid="_x0000_s17534" name="MathType 5.0 Equation" r:id="rId4" imgW="1727200" imgH="444500" progId="Equation.DSMT4">
                  <p:embed/>
                </p:oleObj>
              </mc:Choice>
              <mc:Fallback>
                <p:oleObj name="MathType 5.0 Equation" r:id="rId4" imgW="1727200" imgH="444500" progId="Equation.DSMT4">
                  <p:embed/>
                  <p:pic>
                    <p:nvPicPr>
                      <p:cNvPr id="16" name="Object 2">
                        <a:extLst>
                          <a:ext uri="{FF2B5EF4-FFF2-40B4-BE49-F238E27FC236}">
                            <a16:creationId xmlns:a16="http://schemas.microsoft.com/office/drawing/2014/main" id="{3690DAF6-B346-5645-AE6C-F2E344226288}"/>
                          </a:ext>
                        </a:extLst>
                      </p:cNvPr>
                      <p:cNvPicPr>
                        <a:picLocks noChangeAspect="1" noChangeArrowheads="1"/>
                      </p:cNvPicPr>
                      <p:nvPr/>
                    </p:nvPicPr>
                    <p:blipFill>
                      <a:blip r:embed="rId5"/>
                      <a:srcRect/>
                      <a:stretch>
                        <a:fillRect/>
                      </a:stretch>
                    </p:blipFill>
                    <p:spPr bwMode="auto">
                      <a:xfrm>
                        <a:off x="2813844" y="1271337"/>
                        <a:ext cx="3516312" cy="904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6" name="Chart 25">
            <a:extLst>
              <a:ext uri="{FF2B5EF4-FFF2-40B4-BE49-F238E27FC236}">
                <a16:creationId xmlns:a16="http://schemas.microsoft.com/office/drawing/2014/main" id="{05BECAC1-F3B0-3342-BBC2-5F9F602EA1C3}"/>
              </a:ext>
            </a:extLst>
          </p:cNvPr>
          <p:cNvGraphicFramePr/>
          <p:nvPr/>
        </p:nvGraphicFramePr>
        <p:xfrm>
          <a:off x="3512959" y="2777081"/>
          <a:ext cx="2137895" cy="1025317"/>
        </p:xfrm>
        <a:graphic>
          <a:graphicData uri="http://schemas.openxmlformats.org/drawingml/2006/chart">
            <c:chart xmlns:c="http://schemas.openxmlformats.org/drawingml/2006/chart" xmlns:r="http://schemas.openxmlformats.org/officeDocument/2006/relationships" r:id="rId6"/>
          </a:graphicData>
        </a:graphic>
      </p:graphicFrame>
      <p:grpSp>
        <p:nvGrpSpPr>
          <p:cNvPr id="27" name="Group 26">
            <a:extLst>
              <a:ext uri="{FF2B5EF4-FFF2-40B4-BE49-F238E27FC236}">
                <a16:creationId xmlns:a16="http://schemas.microsoft.com/office/drawing/2014/main" id="{E0C7083C-3766-6B4A-AA66-23E0EC96A1BF}"/>
              </a:ext>
            </a:extLst>
          </p:cNvPr>
          <p:cNvGrpSpPr/>
          <p:nvPr/>
        </p:nvGrpSpPr>
        <p:grpSpPr>
          <a:xfrm>
            <a:off x="5731404" y="2805287"/>
            <a:ext cx="2401513" cy="923330"/>
            <a:chOff x="5461700" y="3419338"/>
            <a:chExt cx="2401513" cy="923330"/>
          </a:xfrm>
        </p:grpSpPr>
        <p:sp>
          <p:nvSpPr>
            <p:cNvPr id="29" name="Rectangle 5">
              <a:extLst>
                <a:ext uri="{FF2B5EF4-FFF2-40B4-BE49-F238E27FC236}">
                  <a16:creationId xmlns:a16="http://schemas.microsoft.com/office/drawing/2014/main" id="{8A544104-0D83-2B43-80D8-958C104557A2}"/>
                </a:ext>
              </a:extLst>
            </p:cNvPr>
            <p:cNvSpPr>
              <a:spLocks noChangeArrowheads="1"/>
            </p:cNvSpPr>
            <p:nvPr/>
          </p:nvSpPr>
          <p:spPr bwMode="auto">
            <a:xfrm>
              <a:off x="5461700" y="3419338"/>
              <a:ext cx="2401513"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eaLnBrk="0" fontAlgn="base" hangingPunct="0">
                <a:spcBef>
                  <a:spcPct val="0"/>
                </a:spcBef>
                <a:spcAft>
                  <a:spcPct val="0"/>
                </a:spcAft>
              </a:pPr>
              <a:r>
                <a:rPr lang="en-US" dirty="0">
                  <a:solidFill>
                    <a:srgbClr val="000000"/>
                  </a:solidFill>
                  <a:latin typeface="Arial" charset="0"/>
                  <a:ea typeface="ＭＳ Ｐゴシック" charset="0"/>
                </a:rPr>
                <a:t>“Double well” free energy with minima at          and </a:t>
              </a:r>
            </a:p>
          </p:txBody>
        </p:sp>
        <p:graphicFrame>
          <p:nvGraphicFramePr>
            <p:cNvPr id="30" name="Object 29">
              <a:extLst>
                <a:ext uri="{FF2B5EF4-FFF2-40B4-BE49-F238E27FC236}">
                  <a16:creationId xmlns:a16="http://schemas.microsoft.com/office/drawing/2014/main" id="{23B7356B-FAF4-094B-902E-7394E3ED56B2}"/>
                </a:ext>
              </a:extLst>
            </p:cNvPr>
            <p:cNvGraphicFramePr>
              <a:graphicFrameLocks noChangeAspect="1"/>
            </p:cNvGraphicFramePr>
            <p:nvPr/>
          </p:nvGraphicFramePr>
          <p:xfrm>
            <a:off x="5801549" y="4024039"/>
            <a:ext cx="531813" cy="246063"/>
          </p:xfrm>
          <a:graphic>
            <a:graphicData uri="http://schemas.openxmlformats.org/presentationml/2006/ole">
              <mc:AlternateContent xmlns:mc="http://schemas.openxmlformats.org/markup-compatibility/2006">
                <mc:Choice xmlns:v="urn:schemas-microsoft-com:vml" Requires="v">
                  <p:oleObj spid="_x0000_s17535" r:id="rId7" imgW="330200" imgH="152400" progId="Equation.DSMT4">
                    <p:embed/>
                  </p:oleObj>
                </mc:Choice>
                <mc:Fallback>
                  <p:oleObj r:id="rId7" imgW="330200" imgH="152400" progId="Equation.DSMT4">
                    <p:embed/>
                    <p:pic>
                      <p:nvPicPr>
                        <p:cNvPr id="30" name="Object 29">
                          <a:extLst>
                            <a:ext uri="{FF2B5EF4-FFF2-40B4-BE49-F238E27FC236}">
                              <a16:creationId xmlns:a16="http://schemas.microsoft.com/office/drawing/2014/main" id="{23B7356B-FAF4-094B-902E-7394E3ED56B2}"/>
                            </a:ext>
                          </a:extLst>
                        </p:cNvPr>
                        <p:cNvPicPr/>
                        <p:nvPr/>
                      </p:nvPicPr>
                      <p:blipFill>
                        <a:blip r:embed="rId8"/>
                        <a:stretch>
                          <a:fillRect/>
                        </a:stretch>
                      </p:blipFill>
                      <p:spPr>
                        <a:xfrm>
                          <a:off x="5801549" y="4024039"/>
                          <a:ext cx="531813" cy="246063"/>
                        </a:xfrm>
                        <a:prstGeom prst="rect">
                          <a:avLst/>
                        </a:prstGeom>
                      </p:spPr>
                    </p:pic>
                  </p:oleObj>
                </mc:Fallback>
              </mc:AlternateContent>
            </a:graphicData>
          </a:graphic>
        </p:graphicFrame>
      </p:grpSp>
      <p:graphicFrame>
        <p:nvGraphicFramePr>
          <p:cNvPr id="31" name="Object 30">
            <a:extLst>
              <a:ext uri="{FF2B5EF4-FFF2-40B4-BE49-F238E27FC236}">
                <a16:creationId xmlns:a16="http://schemas.microsoft.com/office/drawing/2014/main" id="{EA11623B-3473-A94F-BE83-042780F87836}"/>
              </a:ext>
            </a:extLst>
          </p:cNvPr>
          <p:cNvGraphicFramePr>
            <a:graphicFrameLocks noChangeAspect="1"/>
          </p:cNvGraphicFramePr>
          <p:nvPr/>
        </p:nvGraphicFramePr>
        <p:xfrm>
          <a:off x="7102085" y="3394997"/>
          <a:ext cx="531813" cy="246063"/>
        </p:xfrm>
        <a:graphic>
          <a:graphicData uri="http://schemas.openxmlformats.org/presentationml/2006/ole">
            <mc:AlternateContent xmlns:mc="http://schemas.openxmlformats.org/markup-compatibility/2006">
              <mc:Choice xmlns:v="urn:schemas-microsoft-com:vml" Requires="v">
                <p:oleObj spid="_x0000_s17536" r:id="rId9" imgW="330200" imgH="152400" progId="Equation.DSMT4">
                  <p:embed/>
                </p:oleObj>
              </mc:Choice>
              <mc:Fallback>
                <p:oleObj r:id="rId9" imgW="330200" imgH="152400" progId="Equation.DSMT4">
                  <p:embed/>
                  <p:pic>
                    <p:nvPicPr>
                      <p:cNvPr id="31" name="Object 30">
                        <a:extLst>
                          <a:ext uri="{FF2B5EF4-FFF2-40B4-BE49-F238E27FC236}">
                            <a16:creationId xmlns:a16="http://schemas.microsoft.com/office/drawing/2014/main" id="{EA11623B-3473-A94F-BE83-042780F87836}"/>
                          </a:ext>
                        </a:extLst>
                      </p:cNvPr>
                      <p:cNvPicPr/>
                      <p:nvPr/>
                    </p:nvPicPr>
                    <p:blipFill>
                      <a:blip r:embed="rId10"/>
                      <a:stretch>
                        <a:fillRect/>
                      </a:stretch>
                    </p:blipFill>
                    <p:spPr>
                      <a:xfrm>
                        <a:off x="7102085" y="3394997"/>
                        <a:ext cx="531813" cy="246063"/>
                      </a:xfrm>
                      <a:prstGeom prst="rect">
                        <a:avLst/>
                      </a:prstGeom>
                    </p:spPr>
                  </p:pic>
                </p:oleObj>
              </mc:Fallback>
            </mc:AlternateContent>
          </a:graphicData>
        </a:graphic>
      </p:graphicFrame>
      <p:graphicFrame>
        <p:nvGraphicFramePr>
          <p:cNvPr id="32" name="Object 2">
            <a:extLst>
              <a:ext uri="{FF2B5EF4-FFF2-40B4-BE49-F238E27FC236}">
                <a16:creationId xmlns:a16="http://schemas.microsoft.com/office/drawing/2014/main" id="{FD015166-D912-1641-909C-CEB2A3787BCA}"/>
              </a:ext>
            </a:extLst>
          </p:cNvPr>
          <p:cNvGraphicFramePr>
            <a:graphicFrameLocks noChangeAspect="1"/>
          </p:cNvGraphicFramePr>
          <p:nvPr/>
        </p:nvGraphicFramePr>
        <p:xfrm>
          <a:off x="845203" y="2952606"/>
          <a:ext cx="2300288" cy="465137"/>
        </p:xfrm>
        <a:graphic>
          <a:graphicData uri="http://schemas.openxmlformats.org/presentationml/2006/ole">
            <mc:AlternateContent xmlns:mc="http://schemas.openxmlformats.org/markup-compatibility/2006">
              <mc:Choice xmlns:v="urn:schemas-microsoft-com:vml" Requires="v">
                <p:oleObj spid="_x0000_s17537" name="MathType 5.0 Equation" r:id="rId11" imgW="1130300" imgH="228600" progId="Equation.DSMT4">
                  <p:embed/>
                </p:oleObj>
              </mc:Choice>
              <mc:Fallback>
                <p:oleObj name="MathType 5.0 Equation" r:id="rId11" imgW="1130300" imgH="228600" progId="Equation.DSMT4">
                  <p:embed/>
                  <p:pic>
                    <p:nvPicPr>
                      <p:cNvPr id="32" name="Object 2">
                        <a:extLst>
                          <a:ext uri="{FF2B5EF4-FFF2-40B4-BE49-F238E27FC236}">
                            <a16:creationId xmlns:a16="http://schemas.microsoft.com/office/drawing/2014/main" id="{FD015166-D912-1641-909C-CEB2A3787BCA}"/>
                          </a:ext>
                        </a:extLst>
                      </p:cNvPr>
                      <p:cNvPicPr>
                        <a:picLocks noChangeAspect="1" noChangeArrowheads="1"/>
                      </p:cNvPicPr>
                      <p:nvPr/>
                    </p:nvPicPr>
                    <p:blipFill>
                      <a:blip r:embed="rId12"/>
                      <a:srcRect/>
                      <a:stretch>
                        <a:fillRect/>
                      </a:stretch>
                    </p:blipFill>
                    <p:spPr bwMode="auto">
                      <a:xfrm>
                        <a:off x="845203" y="2952606"/>
                        <a:ext cx="2300288" cy="4651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5" name="Rectangle 6">
            <a:extLst>
              <a:ext uri="{FF2B5EF4-FFF2-40B4-BE49-F238E27FC236}">
                <a16:creationId xmlns:a16="http://schemas.microsoft.com/office/drawing/2014/main" id="{8C20C238-7D8B-1046-8347-7C7926C6A023}"/>
              </a:ext>
            </a:extLst>
          </p:cNvPr>
          <p:cNvSpPr>
            <a:spLocks noChangeArrowheads="1"/>
          </p:cNvSpPr>
          <p:nvPr/>
        </p:nvSpPr>
        <p:spPr bwMode="auto">
          <a:xfrm>
            <a:off x="1467085" y="4393548"/>
            <a:ext cx="162256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US" sz="2400" dirty="0">
                <a:solidFill>
                  <a:srgbClr val="000000"/>
                </a:solidFill>
                <a:latin typeface="Arial" charset="0"/>
                <a:ea typeface="ＭＳ Ｐゴシック" charset="0"/>
              </a:rPr>
              <a:t>Dynamics:</a:t>
            </a:r>
          </a:p>
        </p:txBody>
      </p:sp>
      <p:graphicFrame>
        <p:nvGraphicFramePr>
          <p:cNvPr id="14" name="Object 3">
            <a:extLst>
              <a:ext uri="{FF2B5EF4-FFF2-40B4-BE49-F238E27FC236}">
                <a16:creationId xmlns:a16="http://schemas.microsoft.com/office/drawing/2014/main" id="{13468789-CCC6-8242-9765-44F2E4B896A4}"/>
              </a:ext>
            </a:extLst>
          </p:cNvPr>
          <p:cNvGraphicFramePr>
            <a:graphicFrameLocks noChangeAspect="1"/>
          </p:cNvGraphicFramePr>
          <p:nvPr/>
        </p:nvGraphicFramePr>
        <p:xfrm>
          <a:off x="3311525" y="4162567"/>
          <a:ext cx="2520950" cy="919163"/>
        </p:xfrm>
        <a:graphic>
          <a:graphicData uri="http://schemas.openxmlformats.org/presentationml/2006/ole">
            <mc:AlternateContent xmlns:mc="http://schemas.openxmlformats.org/markup-compatibility/2006">
              <mc:Choice xmlns:v="urn:schemas-microsoft-com:vml" Requires="v">
                <p:oleObj spid="_x0000_s17538" name="MathType 5.0 Equation" r:id="rId13" imgW="1181100" imgH="431800" progId="Equation.DSMT4">
                  <p:embed/>
                </p:oleObj>
              </mc:Choice>
              <mc:Fallback>
                <p:oleObj name="MathType 5.0 Equation" r:id="rId13" imgW="1181100" imgH="431800" progId="Equation.DSMT4">
                  <p:embed/>
                  <p:pic>
                    <p:nvPicPr>
                      <p:cNvPr id="14" name="Object 3">
                        <a:extLst>
                          <a:ext uri="{FF2B5EF4-FFF2-40B4-BE49-F238E27FC236}">
                            <a16:creationId xmlns:a16="http://schemas.microsoft.com/office/drawing/2014/main" id="{13468789-CCC6-8242-9765-44F2E4B896A4}"/>
                          </a:ext>
                        </a:extLst>
                      </p:cNvPr>
                      <p:cNvPicPr>
                        <a:picLocks noChangeAspect="1" noChangeArrowheads="1"/>
                      </p:cNvPicPr>
                      <p:nvPr/>
                    </p:nvPicPr>
                    <p:blipFill>
                      <a:blip r:embed="rId14"/>
                      <a:srcRect/>
                      <a:stretch>
                        <a:fillRect/>
                      </a:stretch>
                    </p:blipFill>
                    <p:spPr bwMode="auto">
                      <a:xfrm>
                        <a:off x="3311525" y="4162567"/>
                        <a:ext cx="2520950" cy="9191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BDF9850-71B2-E049-B68A-F8951D984FA9}"/>
                  </a:ext>
                </a:extLst>
              </p:cNvPr>
              <p:cNvSpPr txBox="1"/>
              <p:nvPr/>
            </p:nvSpPr>
            <p:spPr>
              <a:xfrm>
                <a:off x="2183632" y="5245285"/>
                <a:ext cx="4567019" cy="7023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𝛿</m:t>
                          </m:r>
                          <m:r>
                            <a:rPr lang="en-US" sz="2400" b="0" i="1" smtClean="0">
                              <a:latin typeface="Cambria Math" panose="02040503050406030204" pitchFamily="18" charset="0"/>
                            </a:rPr>
                            <m:t>𝐹</m:t>
                          </m:r>
                        </m:num>
                        <m:den>
                          <m:r>
                            <a:rPr lang="en-US" sz="2400" b="0" i="1" smtClean="0">
                              <a:latin typeface="Cambria Math" panose="02040503050406030204" pitchFamily="18" charset="0"/>
                            </a:rPr>
                            <m:t>𝛿</m:t>
                          </m:r>
                          <m:r>
                            <a:rPr lang="en-US" sz="2400" b="0" i="1" smtClean="0">
                              <a:latin typeface="Cambria Math" panose="02040503050406030204" pitchFamily="18" charset="0"/>
                            </a:rPr>
                            <m:t>𝑐</m:t>
                          </m:r>
                        </m:den>
                      </m:f>
                      <m:r>
                        <a:rPr lang="en-US" sz="2400" b="0" i="1" smtClean="0">
                          <a:latin typeface="Cambria Math" panose="02040503050406030204" pitchFamily="18" charset="0"/>
                        </a:rPr>
                        <m:t>=2</m:t>
                      </m:r>
                      <m:r>
                        <a:rPr lang="en-US" sz="2400" b="0" i="1" smtClean="0">
                          <a:latin typeface="Cambria Math" panose="02040503050406030204" pitchFamily="18" charset="0"/>
                        </a:rPr>
                        <m:t>𝑊𝑐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𝑐</m:t>
                          </m:r>
                          <m:r>
                            <a:rPr lang="en-US" sz="2400" b="0" i="1" smtClean="0">
                              <a:latin typeface="Cambria Math" panose="02040503050406030204" pitchFamily="18" charset="0"/>
                            </a:rPr>
                            <m:t>−1</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r>
                            <a:rPr lang="en-US" sz="2400" b="0" i="1" smtClean="0">
                              <a:latin typeface="Cambria Math" panose="02040503050406030204" pitchFamily="18" charset="0"/>
                            </a:rPr>
                            <m:t>𝑐</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𝐾</m:t>
                      </m:r>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𝑐</m:t>
                      </m:r>
                    </m:oMath>
                  </m:oMathPara>
                </a14:m>
                <a:endParaRPr lang="en-US" sz="2400" dirty="0"/>
              </a:p>
            </p:txBody>
          </p:sp>
        </mc:Choice>
        <mc:Fallback xmlns="">
          <p:sp>
            <p:nvSpPr>
              <p:cNvPr id="2" name="TextBox 1">
                <a:extLst>
                  <a:ext uri="{FF2B5EF4-FFF2-40B4-BE49-F238E27FC236}">
                    <a16:creationId xmlns:a16="http://schemas.microsoft.com/office/drawing/2014/main" id="{6BDF9850-71B2-E049-B68A-F8951D984FA9}"/>
                  </a:ext>
                </a:extLst>
              </p:cNvPr>
              <p:cNvSpPr txBox="1">
                <a:spLocks noRot="1" noChangeAspect="1" noMove="1" noResize="1" noEditPoints="1" noAdjustHandles="1" noChangeArrowheads="1" noChangeShapeType="1" noTextEdit="1"/>
              </p:cNvSpPr>
              <p:nvPr/>
            </p:nvSpPr>
            <p:spPr>
              <a:xfrm>
                <a:off x="2183632" y="5245285"/>
                <a:ext cx="4567019" cy="702308"/>
              </a:xfrm>
              <a:prstGeom prst="rect">
                <a:avLst/>
              </a:prstGeom>
              <a:blipFill>
                <a:blip r:embed="rId15"/>
                <a:stretch>
                  <a:fillRect l="-1108" b="-14035"/>
                </a:stretch>
              </a:blipFill>
            </p:spPr>
            <p:txBody>
              <a:bodyPr/>
              <a:lstStyle/>
              <a:p>
                <a:r>
                  <a:rPr lang="en-US">
                    <a:noFill/>
                  </a:rPr>
                  <a:t> </a:t>
                </a:r>
              </a:p>
            </p:txBody>
          </p:sp>
        </mc:Fallback>
      </mc:AlternateContent>
    </p:spTree>
    <p:extLst>
      <p:ext uri="{BB962C8B-B14F-4D97-AF65-F5344CB8AC3E}">
        <p14:creationId xmlns:p14="http://schemas.microsoft.com/office/powerpoint/2010/main" val="3163429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686800" y="577888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Allen-Cahn Dynamics</a:t>
            </a:r>
          </a:p>
        </p:txBody>
      </p:sp>
      <p:graphicFrame>
        <p:nvGraphicFramePr>
          <p:cNvPr id="33" name="Object 2">
            <a:extLst>
              <a:ext uri="{FF2B5EF4-FFF2-40B4-BE49-F238E27FC236}">
                <a16:creationId xmlns:a16="http://schemas.microsoft.com/office/drawing/2014/main" id="{456F3090-15FA-6D41-8E8E-FE0EEC492753}"/>
              </a:ext>
            </a:extLst>
          </p:cNvPr>
          <p:cNvGraphicFramePr>
            <a:graphicFrameLocks noChangeAspect="1"/>
          </p:cNvGraphicFramePr>
          <p:nvPr>
            <p:extLst>
              <p:ext uri="{D42A27DB-BD31-4B8C-83A1-F6EECF244321}">
                <p14:modId xmlns:p14="http://schemas.microsoft.com/office/powerpoint/2010/main" val="474243483"/>
              </p:ext>
            </p:extLst>
          </p:nvPr>
        </p:nvGraphicFramePr>
        <p:xfrm>
          <a:off x="3392212" y="1513085"/>
          <a:ext cx="3567112" cy="904875"/>
        </p:xfrm>
        <a:graphic>
          <a:graphicData uri="http://schemas.openxmlformats.org/presentationml/2006/ole">
            <mc:AlternateContent xmlns:mc="http://schemas.openxmlformats.org/markup-compatibility/2006">
              <mc:Choice xmlns:v="urn:schemas-microsoft-com:vml" Requires="v">
                <p:oleObj spid="_x0000_s18563" name="MathType 5.0 Equation" r:id="rId4" imgW="1752600" imgH="444500" progId="Equation.DSMT4">
                  <p:embed/>
                </p:oleObj>
              </mc:Choice>
              <mc:Fallback>
                <p:oleObj name="MathType 5.0 Equation" r:id="rId4" imgW="1752600" imgH="444500" progId="Equation.DSMT4">
                  <p:embed/>
                  <p:pic>
                    <p:nvPicPr>
                      <p:cNvPr id="12" name="Object 2">
                        <a:extLst>
                          <a:ext uri="{FF2B5EF4-FFF2-40B4-BE49-F238E27FC236}">
                            <a16:creationId xmlns:a16="http://schemas.microsoft.com/office/drawing/2014/main" id="{FEB8E343-B85A-1044-8C02-A88866C9D0D1}"/>
                          </a:ext>
                        </a:extLst>
                      </p:cNvPr>
                      <p:cNvPicPr>
                        <a:picLocks noChangeAspect="1" noChangeArrowheads="1"/>
                      </p:cNvPicPr>
                      <p:nvPr/>
                    </p:nvPicPr>
                    <p:blipFill>
                      <a:blip r:embed="rId5"/>
                      <a:srcRect/>
                      <a:stretch>
                        <a:fillRect/>
                      </a:stretch>
                    </p:blipFill>
                    <p:spPr bwMode="auto">
                      <a:xfrm>
                        <a:off x="3392212" y="1513085"/>
                        <a:ext cx="3567112" cy="904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34" name="Rectangle 5">
            <a:extLst>
              <a:ext uri="{FF2B5EF4-FFF2-40B4-BE49-F238E27FC236}">
                <a16:creationId xmlns:a16="http://schemas.microsoft.com/office/drawing/2014/main" id="{77400971-6AD2-B94E-8EF1-61FEEAC8D3E9}"/>
              </a:ext>
            </a:extLst>
          </p:cNvPr>
          <p:cNvSpPr>
            <a:spLocks noChangeArrowheads="1"/>
          </p:cNvSpPr>
          <p:nvPr/>
        </p:nvSpPr>
        <p:spPr bwMode="auto">
          <a:xfrm>
            <a:off x="602974" y="1578653"/>
            <a:ext cx="1827213"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US" sz="2400" dirty="0">
                <a:solidFill>
                  <a:srgbClr val="000000"/>
                </a:solidFill>
                <a:latin typeface="Arial" charset="0"/>
                <a:ea typeface="ＭＳ Ｐゴシック" charset="0"/>
              </a:rPr>
              <a:t>Free energy</a:t>
            </a:r>
          </a:p>
          <a:p>
            <a:pPr eaLnBrk="0" fontAlgn="base" hangingPunct="0">
              <a:spcBef>
                <a:spcPct val="0"/>
              </a:spcBef>
              <a:spcAft>
                <a:spcPct val="0"/>
              </a:spcAft>
            </a:pPr>
            <a:r>
              <a:rPr lang="en-US" sz="2400" dirty="0">
                <a:solidFill>
                  <a:srgbClr val="000000"/>
                </a:solidFill>
                <a:latin typeface="Arial" charset="0"/>
                <a:ea typeface="ＭＳ Ｐゴシック" charset="0"/>
              </a:rPr>
              <a:t>   functional</a:t>
            </a:r>
          </a:p>
        </p:txBody>
      </p:sp>
      <p:sp>
        <p:nvSpPr>
          <p:cNvPr id="35" name="Rectangle 6">
            <a:extLst>
              <a:ext uri="{FF2B5EF4-FFF2-40B4-BE49-F238E27FC236}">
                <a16:creationId xmlns:a16="http://schemas.microsoft.com/office/drawing/2014/main" id="{3401D975-98F7-174D-A38C-715231ECD267}"/>
              </a:ext>
            </a:extLst>
          </p:cNvPr>
          <p:cNvSpPr>
            <a:spLocks noChangeArrowheads="1"/>
          </p:cNvSpPr>
          <p:nvPr/>
        </p:nvSpPr>
        <p:spPr bwMode="auto">
          <a:xfrm>
            <a:off x="457200" y="4867215"/>
            <a:ext cx="15224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US" sz="2400" dirty="0">
                <a:solidFill>
                  <a:srgbClr val="000000"/>
                </a:solidFill>
                <a:latin typeface="Arial" charset="0"/>
                <a:ea typeface="ＭＳ Ｐゴシック" charset="0"/>
              </a:rPr>
              <a:t>Dynamics</a:t>
            </a:r>
          </a:p>
        </p:txBody>
      </p:sp>
      <p:graphicFrame>
        <p:nvGraphicFramePr>
          <p:cNvPr id="36" name="Object 3">
            <a:extLst>
              <a:ext uri="{FF2B5EF4-FFF2-40B4-BE49-F238E27FC236}">
                <a16:creationId xmlns:a16="http://schemas.microsoft.com/office/drawing/2014/main" id="{850B2D24-5DB3-9248-89D9-DAC5132F16C1}"/>
              </a:ext>
            </a:extLst>
          </p:cNvPr>
          <p:cNvGraphicFramePr>
            <a:graphicFrameLocks noChangeAspect="1"/>
          </p:cNvGraphicFramePr>
          <p:nvPr>
            <p:extLst>
              <p:ext uri="{D42A27DB-BD31-4B8C-83A1-F6EECF244321}">
                <p14:modId xmlns:p14="http://schemas.microsoft.com/office/powerpoint/2010/main" val="3831248267"/>
              </p:ext>
            </p:extLst>
          </p:nvPr>
        </p:nvGraphicFramePr>
        <p:xfrm>
          <a:off x="2134719" y="4649028"/>
          <a:ext cx="6397625" cy="892175"/>
        </p:xfrm>
        <a:graphic>
          <a:graphicData uri="http://schemas.openxmlformats.org/presentationml/2006/ole">
            <mc:AlternateContent xmlns:mc="http://schemas.openxmlformats.org/markup-compatibility/2006">
              <mc:Choice xmlns:v="urn:schemas-microsoft-com:vml" Requires="v">
                <p:oleObj spid="_x0000_s18564" name="MathType 5.0 Equation" r:id="rId6" imgW="2997200" imgH="419100" progId="Equation.DSMT4">
                  <p:embed/>
                </p:oleObj>
              </mc:Choice>
              <mc:Fallback>
                <p:oleObj name="MathType 5.0 Equation" r:id="rId6" imgW="2997200" imgH="419100" progId="Equation.DSMT4">
                  <p:embed/>
                  <p:pic>
                    <p:nvPicPr>
                      <p:cNvPr id="15" name="Object 3">
                        <a:extLst>
                          <a:ext uri="{FF2B5EF4-FFF2-40B4-BE49-F238E27FC236}">
                            <a16:creationId xmlns:a16="http://schemas.microsoft.com/office/drawing/2014/main" id="{6405A313-1715-0042-BE82-8B2C2ECC1CEE}"/>
                          </a:ext>
                        </a:extLst>
                      </p:cNvPr>
                      <p:cNvPicPr>
                        <a:picLocks noChangeAspect="1" noChangeArrowheads="1"/>
                      </p:cNvPicPr>
                      <p:nvPr/>
                    </p:nvPicPr>
                    <p:blipFill>
                      <a:blip r:embed="rId7"/>
                      <a:srcRect/>
                      <a:stretch>
                        <a:fillRect/>
                      </a:stretch>
                    </p:blipFill>
                    <p:spPr bwMode="auto">
                      <a:xfrm>
                        <a:off x="2134719" y="4649028"/>
                        <a:ext cx="6397625" cy="8921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37" name="Chart 36">
            <a:extLst>
              <a:ext uri="{FF2B5EF4-FFF2-40B4-BE49-F238E27FC236}">
                <a16:creationId xmlns:a16="http://schemas.microsoft.com/office/drawing/2014/main" id="{F3DE5F2B-BB66-6141-A948-89B6673159D4}"/>
              </a:ext>
            </a:extLst>
          </p:cNvPr>
          <p:cNvGraphicFramePr/>
          <p:nvPr>
            <p:extLst>
              <p:ext uri="{D42A27DB-BD31-4B8C-83A1-F6EECF244321}">
                <p14:modId xmlns:p14="http://schemas.microsoft.com/office/powerpoint/2010/main" val="1698528941"/>
              </p:ext>
            </p:extLst>
          </p:nvPr>
        </p:nvGraphicFramePr>
        <p:xfrm>
          <a:off x="3654905" y="2856798"/>
          <a:ext cx="2137895" cy="1025317"/>
        </p:xfrm>
        <a:graphic>
          <a:graphicData uri="http://schemas.openxmlformats.org/drawingml/2006/chart">
            <c:chart xmlns:c="http://schemas.openxmlformats.org/drawingml/2006/chart" xmlns:r="http://schemas.openxmlformats.org/officeDocument/2006/relationships" r:id="rId8"/>
          </a:graphicData>
        </a:graphic>
      </p:graphicFrame>
      <p:grpSp>
        <p:nvGrpSpPr>
          <p:cNvPr id="38" name="Group 37">
            <a:extLst>
              <a:ext uri="{FF2B5EF4-FFF2-40B4-BE49-F238E27FC236}">
                <a16:creationId xmlns:a16="http://schemas.microsoft.com/office/drawing/2014/main" id="{C74E6146-940A-394C-B618-130F631C12A3}"/>
              </a:ext>
            </a:extLst>
          </p:cNvPr>
          <p:cNvGrpSpPr/>
          <p:nvPr/>
        </p:nvGrpSpPr>
        <p:grpSpPr>
          <a:xfrm>
            <a:off x="5873350" y="2885004"/>
            <a:ext cx="2401513" cy="923330"/>
            <a:chOff x="5461700" y="3419338"/>
            <a:chExt cx="2401513" cy="923330"/>
          </a:xfrm>
        </p:grpSpPr>
        <p:sp>
          <p:nvSpPr>
            <p:cNvPr id="39" name="Rectangle 5">
              <a:extLst>
                <a:ext uri="{FF2B5EF4-FFF2-40B4-BE49-F238E27FC236}">
                  <a16:creationId xmlns:a16="http://schemas.microsoft.com/office/drawing/2014/main" id="{9925A11B-4C18-8D4B-94DB-41670C942E4B}"/>
                </a:ext>
              </a:extLst>
            </p:cNvPr>
            <p:cNvSpPr>
              <a:spLocks noChangeArrowheads="1"/>
            </p:cNvSpPr>
            <p:nvPr/>
          </p:nvSpPr>
          <p:spPr bwMode="auto">
            <a:xfrm>
              <a:off x="5461700" y="3419338"/>
              <a:ext cx="2401513"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eaLnBrk="0" fontAlgn="base" hangingPunct="0">
                <a:spcBef>
                  <a:spcPct val="0"/>
                </a:spcBef>
                <a:spcAft>
                  <a:spcPct val="0"/>
                </a:spcAft>
              </a:pPr>
              <a:r>
                <a:rPr lang="en-US" dirty="0">
                  <a:solidFill>
                    <a:srgbClr val="000000"/>
                  </a:solidFill>
                  <a:latin typeface="Arial" charset="0"/>
                  <a:ea typeface="ＭＳ Ｐゴシック" charset="0"/>
                </a:rPr>
                <a:t>“Double well” free energy with minima at          and </a:t>
              </a:r>
            </a:p>
          </p:txBody>
        </p:sp>
        <p:graphicFrame>
          <p:nvGraphicFramePr>
            <p:cNvPr id="40" name="Object 39">
              <a:extLst>
                <a:ext uri="{FF2B5EF4-FFF2-40B4-BE49-F238E27FC236}">
                  <a16:creationId xmlns:a16="http://schemas.microsoft.com/office/drawing/2014/main" id="{20CB5BE1-D4A9-2D43-90DF-609BE396ED75}"/>
                </a:ext>
              </a:extLst>
            </p:cNvPr>
            <p:cNvGraphicFramePr>
              <a:graphicFrameLocks noChangeAspect="1"/>
            </p:cNvGraphicFramePr>
            <p:nvPr>
              <p:extLst>
                <p:ext uri="{D42A27DB-BD31-4B8C-83A1-F6EECF244321}">
                  <p14:modId xmlns:p14="http://schemas.microsoft.com/office/powerpoint/2010/main" val="2649198331"/>
                </p:ext>
              </p:extLst>
            </p:nvPr>
          </p:nvGraphicFramePr>
          <p:xfrm>
            <a:off x="5801477" y="4023231"/>
            <a:ext cx="531791" cy="306803"/>
          </p:xfrm>
          <a:graphic>
            <a:graphicData uri="http://schemas.openxmlformats.org/presentationml/2006/ole">
              <mc:AlternateContent xmlns:mc="http://schemas.openxmlformats.org/markup-compatibility/2006">
                <mc:Choice xmlns:v="urn:schemas-microsoft-com:vml" Requires="v">
                  <p:oleObj spid="_x0000_s18565" r:id="rId9" imgW="330200" imgH="190500" progId="Equation.DSMT4">
                    <p:embed/>
                  </p:oleObj>
                </mc:Choice>
                <mc:Fallback>
                  <p:oleObj r:id="rId9" imgW="330200" imgH="190500" progId="Equation.DSMT4">
                    <p:embed/>
                    <p:pic>
                      <p:nvPicPr>
                        <p:cNvPr id="19" name="Object 18">
                          <a:extLst>
                            <a:ext uri="{FF2B5EF4-FFF2-40B4-BE49-F238E27FC236}">
                              <a16:creationId xmlns:a16="http://schemas.microsoft.com/office/drawing/2014/main" id="{51F3C0FA-7699-9447-ABF5-D7CFBB50040F}"/>
                            </a:ext>
                          </a:extLst>
                        </p:cNvPr>
                        <p:cNvPicPr/>
                        <p:nvPr/>
                      </p:nvPicPr>
                      <p:blipFill>
                        <a:blip r:embed="rId10"/>
                        <a:stretch>
                          <a:fillRect/>
                        </a:stretch>
                      </p:blipFill>
                      <p:spPr>
                        <a:xfrm>
                          <a:off x="5801477" y="4023231"/>
                          <a:ext cx="531791" cy="306803"/>
                        </a:xfrm>
                        <a:prstGeom prst="rect">
                          <a:avLst/>
                        </a:prstGeom>
                      </p:spPr>
                    </p:pic>
                  </p:oleObj>
                </mc:Fallback>
              </mc:AlternateContent>
            </a:graphicData>
          </a:graphic>
        </p:graphicFrame>
        <p:graphicFrame>
          <p:nvGraphicFramePr>
            <p:cNvPr id="41" name="Object 40">
              <a:extLst>
                <a:ext uri="{FF2B5EF4-FFF2-40B4-BE49-F238E27FC236}">
                  <a16:creationId xmlns:a16="http://schemas.microsoft.com/office/drawing/2014/main" id="{757CF847-EAD1-4A41-9E10-E7A1EFA707FA}"/>
                </a:ext>
              </a:extLst>
            </p:cNvPr>
            <p:cNvGraphicFramePr>
              <a:graphicFrameLocks noChangeAspect="1"/>
            </p:cNvGraphicFramePr>
            <p:nvPr>
              <p:extLst>
                <p:ext uri="{D42A27DB-BD31-4B8C-83A1-F6EECF244321}">
                  <p14:modId xmlns:p14="http://schemas.microsoft.com/office/powerpoint/2010/main" val="800729659"/>
                </p:ext>
              </p:extLst>
            </p:nvPr>
          </p:nvGraphicFramePr>
          <p:xfrm>
            <a:off x="6832345" y="4023230"/>
            <a:ext cx="531791" cy="306803"/>
          </p:xfrm>
          <a:graphic>
            <a:graphicData uri="http://schemas.openxmlformats.org/presentationml/2006/ole">
              <mc:AlternateContent xmlns:mc="http://schemas.openxmlformats.org/markup-compatibility/2006">
                <mc:Choice xmlns:v="urn:schemas-microsoft-com:vml" Requires="v">
                  <p:oleObj spid="_x0000_s18566" r:id="rId11" imgW="330200" imgH="190500" progId="Equation.DSMT4">
                    <p:embed/>
                  </p:oleObj>
                </mc:Choice>
                <mc:Fallback>
                  <p:oleObj r:id="rId11" imgW="330200" imgH="190500" progId="Equation.DSMT4">
                    <p:embed/>
                    <p:pic>
                      <p:nvPicPr>
                        <p:cNvPr id="20" name="Object 19">
                          <a:extLst>
                            <a:ext uri="{FF2B5EF4-FFF2-40B4-BE49-F238E27FC236}">
                              <a16:creationId xmlns:a16="http://schemas.microsoft.com/office/drawing/2014/main" id="{F38F4D31-99DA-4847-8F49-17B4CC5FFE0E}"/>
                            </a:ext>
                          </a:extLst>
                        </p:cNvPr>
                        <p:cNvPicPr/>
                        <p:nvPr/>
                      </p:nvPicPr>
                      <p:blipFill>
                        <a:blip r:embed="rId12"/>
                        <a:stretch>
                          <a:fillRect/>
                        </a:stretch>
                      </p:blipFill>
                      <p:spPr>
                        <a:xfrm>
                          <a:off x="6832345" y="4023230"/>
                          <a:ext cx="531791" cy="306803"/>
                        </a:xfrm>
                        <a:prstGeom prst="rect">
                          <a:avLst/>
                        </a:prstGeom>
                      </p:spPr>
                    </p:pic>
                  </p:oleObj>
                </mc:Fallback>
              </mc:AlternateContent>
            </a:graphicData>
          </a:graphic>
        </p:graphicFrame>
      </p:grpSp>
      <p:graphicFrame>
        <p:nvGraphicFramePr>
          <p:cNvPr id="42" name="Object 2">
            <a:extLst>
              <a:ext uri="{FF2B5EF4-FFF2-40B4-BE49-F238E27FC236}">
                <a16:creationId xmlns:a16="http://schemas.microsoft.com/office/drawing/2014/main" id="{D2D2A0B9-DDCC-E042-ADD3-6F921F88FF0D}"/>
              </a:ext>
            </a:extLst>
          </p:cNvPr>
          <p:cNvGraphicFramePr>
            <a:graphicFrameLocks noChangeAspect="1"/>
          </p:cNvGraphicFramePr>
          <p:nvPr>
            <p:extLst>
              <p:ext uri="{D42A27DB-BD31-4B8C-83A1-F6EECF244321}">
                <p14:modId xmlns:p14="http://schemas.microsoft.com/office/powerpoint/2010/main" val="3819557048"/>
              </p:ext>
            </p:extLst>
          </p:nvPr>
        </p:nvGraphicFramePr>
        <p:xfrm>
          <a:off x="1079224" y="3137098"/>
          <a:ext cx="2352675" cy="465137"/>
        </p:xfrm>
        <a:graphic>
          <a:graphicData uri="http://schemas.openxmlformats.org/presentationml/2006/ole">
            <mc:AlternateContent xmlns:mc="http://schemas.openxmlformats.org/markup-compatibility/2006">
              <mc:Choice xmlns:v="urn:schemas-microsoft-com:vml" Requires="v">
                <p:oleObj spid="_x0000_s18567" name="MathType 5.0 Equation" r:id="rId13" imgW="1155700" imgH="228600" progId="Equation.DSMT4">
                  <p:embed/>
                </p:oleObj>
              </mc:Choice>
              <mc:Fallback>
                <p:oleObj name="MathType 5.0 Equation" r:id="rId13" imgW="1155700" imgH="228600" progId="Equation.DSMT4">
                  <p:embed/>
                  <p:pic>
                    <p:nvPicPr>
                      <p:cNvPr id="21" name="Object 2">
                        <a:extLst>
                          <a:ext uri="{FF2B5EF4-FFF2-40B4-BE49-F238E27FC236}">
                            <a16:creationId xmlns:a16="http://schemas.microsoft.com/office/drawing/2014/main" id="{4EF9F5A8-F49A-634E-928F-7FE29089ED08}"/>
                          </a:ext>
                        </a:extLst>
                      </p:cNvPr>
                      <p:cNvPicPr>
                        <a:picLocks noChangeAspect="1" noChangeArrowheads="1"/>
                      </p:cNvPicPr>
                      <p:nvPr/>
                    </p:nvPicPr>
                    <p:blipFill>
                      <a:blip r:embed="rId14"/>
                      <a:srcRect/>
                      <a:stretch>
                        <a:fillRect/>
                      </a:stretch>
                    </p:blipFill>
                    <p:spPr bwMode="auto">
                      <a:xfrm>
                        <a:off x="1079224" y="3137098"/>
                        <a:ext cx="2352675" cy="4651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034439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Remarks</a:t>
            </a:r>
          </a:p>
        </p:txBody>
      </p:sp>
      <p:sp>
        <p:nvSpPr>
          <p:cNvPr id="1105" name="Content Placeholder 2">
            <a:extLst>
              <a:ext uri="{FF2B5EF4-FFF2-40B4-BE49-F238E27FC236}">
                <a16:creationId xmlns:a16="http://schemas.microsoft.com/office/drawing/2014/main" id="{8E4BD4C2-E57A-3D4A-B58B-17EBAC2F2137}"/>
              </a:ext>
            </a:extLst>
          </p:cNvPr>
          <p:cNvSpPr>
            <a:spLocks noGrp="1"/>
          </p:cNvSpPr>
          <p:nvPr>
            <p:ph idx="1"/>
          </p:nvPr>
        </p:nvSpPr>
        <p:spPr>
          <a:xfrm>
            <a:off x="457200" y="1190627"/>
            <a:ext cx="8229600" cy="4599710"/>
          </a:xfrm>
        </p:spPr>
        <p:txBody>
          <a:bodyPr>
            <a:noAutofit/>
          </a:bodyPr>
          <a:lstStyle/>
          <a:p>
            <a:r>
              <a:rPr lang="en-US" sz="2400" dirty="0">
                <a:latin typeface="Arial" charset="0"/>
                <a:ea typeface="ＭＳ Ｐゴシック" charset="0"/>
                <a:cs typeface="ＭＳ Ｐゴシック" charset="0"/>
              </a:rPr>
              <a:t>Most phase field formulations employ the governing equations we’ve covered today to describe the evolution of order parameters</a:t>
            </a:r>
          </a:p>
          <a:p>
            <a:r>
              <a:rPr lang="en-US" sz="2400" dirty="0">
                <a:latin typeface="Arial" charset="0"/>
                <a:ea typeface="ＭＳ Ｐゴシック" charset="0"/>
                <a:cs typeface="ＭＳ Ｐゴシック" charset="0"/>
              </a:rPr>
              <a:t>Depending on the system we want to study, we can incorporate different “physics” into the free energy (e.g., elasticity, interaction between different order parameters, interaction with an external electric or magnetic field, etc.)</a:t>
            </a:r>
          </a:p>
          <a:p>
            <a:r>
              <a:rPr lang="en-US" sz="2400" dirty="0">
                <a:latin typeface="Arial" charset="0"/>
                <a:ea typeface="ＭＳ Ｐゴシック" charset="0"/>
                <a:cs typeface="ＭＳ Ｐゴシック" charset="0"/>
              </a:rPr>
              <a:t>Many applications of the phase field model require multiple orders parameter that need to be solved simultaneously</a:t>
            </a:r>
          </a:p>
        </p:txBody>
      </p:sp>
    </p:spTree>
    <p:extLst>
      <p:ext uri="{BB962C8B-B14F-4D97-AF65-F5344CB8AC3E}">
        <p14:creationId xmlns:p14="http://schemas.microsoft.com/office/powerpoint/2010/main" val="1850052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Questions?</a:t>
            </a:r>
          </a:p>
        </p:txBody>
      </p:sp>
    </p:spTree>
    <p:extLst>
      <p:ext uri="{BB962C8B-B14F-4D97-AF65-F5344CB8AC3E}">
        <p14:creationId xmlns:p14="http://schemas.microsoft.com/office/powerpoint/2010/main" val="2295868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5DE1BC64-7539-DC4D-ACC9-770E393E857A}"/>
              </a:ext>
            </a:extLst>
          </p:cNvPr>
          <p:cNvSpPr txBox="1"/>
          <p:nvPr/>
        </p:nvSpPr>
        <p:spPr>
          <a:xfrm>
            <a:off x="954710" y="3008885"/>
            <a:ext cx="7234580" cy="1588127"/>
          </a:xfrm>
          <a:prstGeom prst="rect">
            <a:avLst/>
          </a:prstGeom>
          <a:noFill/>
        </p:spPr>
        <p:txBody>
          <a:bodyPr wrap="square" rtlCol="0">
            <a:spAutoFit/>
          </a:bodyPr>
          <a:lstStyle/>
          <a:p>
            <a:pPr algn="ctr" defTabSz="457136" eaLnBrk="1" fontAlgn="auto" hangingPunct="1">
              <a:lnSpc>
                <a:spcPct val="90000"/>
              </a:lnSpc>
              <a:spcBef>
                <a:spcPts val="0"/>
              </a:spcBef>
              <a:spcAft>
                <a:spcPts val="0"/>
              </a:spcAft>
              <a:defRPr/>
            </a:pPr>
            <a:r>
              <a:rPr lang="en-US" sz="5400" b="1" baseline="0" dirty="0">
                <a:solidFill>
                  <a:prstClr val="black"/>
                </a:solidFill>
                <a:latin typeface="Calibri"/>
              </a:rPr>
              <a:t>The PRISMS-PF framework</a:t>
            </a:r>
          </a:p>
        </p:txBody>
      </p:sp>
    </p:spTree>
    <p:extLst>
      <p:ext uri="{BB962C8B-B14F-4D97-AF65-F5344CB8AC3E}">
        <p14:creationId xmlns:p14="http://schemas.microsoft.com/office/powerpoint/2010/main" val="2468825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Acknowledgments</a:t>
            </a:r>
          </a:p>
        </p:txBody>
      </p:sp>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7" name="Picture 6" descr="US_dept_of_Energy_logo.png">
            <a:extLst>
              <a:ext uri="{FF2B5EF4-FFF2-40B4-BE49-F238E27FC236}">
                <a16:creationId xmlns:a16="http://schemas.microsoft.com/office/drawing/2014/main" id="{31A5874D-B4EE-564D-B7CA-FFE267CF8B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492" y="1892798"/>
            <a:ext cx="5186265" cy="869102"/>
          </a:xfrm>
          <a:prstGeom prst="rect">
            <a:avLst/>
          </a:prstGeom>
        </p:spPr>
      </p:pic>
      <p:pic>
        <p:nvPicPr>
          <p:cNvPr id="8" name="Picture 7">
            <a:extLst>
              <a:ext uri="{FF2B5EF4-FFF2-40B4-BE49-F238E27FC236}">
                <a16:creationId xmlns:a16="http://schemas.microsoft.com/office/drawing/2014/main" id="{F37A977A-940D-694A-8C39-40B2B7C3A774}"/>
              </a:ext>
            </a:extLst>
          </p:cNvPr>
          <p:cNvPicPr>
            <a:picLocks noChangeAspect="1"/>
          </p:cNvPicPr>
          <p:nvPr/>
        </p:nvPicPr>
        <p:blipFill>
          <a:blip r:embed="rId4"/>
          <a:stretch>
            <a:fillRect/>
          </a:stretch>
        </p:blipFill>
        <p:spPr>
          <a:xfrm>
            <a:off x="2255532" y="3646613"/>
            <a:ext cx="1864188" cy="642824"/>
          </a:xfrm>
          <a:prstGeom prst="rect">
            <a:avLst/>
          </a:prstGeom>
        </p:spPr>
      </p:pic>
      <p:pic>
        <p:nvPicPr>
          <p:cNvPr id="9" name="Picture 2">
            <a:extLst>
              <a:ext uri="{FF2B5EF4-FFF2-40B4-BE49-F238E27FC236}">
                <a16:creationId xmlns:a16="http://schemas.microsoft.com/office/drawing/2014/main" id="{0E9520F1-B864-D14D-8345-8EC81C2686B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23688" y="4708898"/>
            <a:ext cx="2717972" cy="5126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Text&#10;&#10;Description automatically generated">
            <a:extLst>
              <a:ext uri="{FF2B5EF4-FFF2-40B4-BE49-F238E27FC236}">
                <a16:creationId xmlns:a16="http://schemas.microsoft.com/office/drawing/2014/main" id="{73A61E52-147E-E745-9ED3-645A1AAED34D}"/>
              </a:ext>
            </a:extLst>
          </p:cNvPr>
          <p:cNvPicPr>
            <a:picLocks noChangeAspect="1"/>
          </p:cNvPicPr>
          <p:nvPr/>
        </p:nvPicPr>
        <p:blipFill>
          <a:blip r:embed="rId6"/>
          <a:stretch>
            <a:fillRect/>
          </a:stretch>
        </p:blipFill>
        <p:spPr>
          <a:xfrm>
            <a:off x="5060607" y="3602716"/>
            <a:ext cx="2205781" cy="836257"/>
          </a:xfrm>
          <a:prstGeom prst="rect">
            <a:avLst/>
          </a:prstGeom>
        </p:spPr>
      </p:pic>
      <p:sp>
        <p:nvSpPr>
          <p:cNvPr id="11" name="Rectangle 10">
            <a:extLst>
              <a:ext uri="{FF2B5EF4-FFF2-40B4-BE49-F238E27FC236}">
                <a16:creationId xmlns:a16="http://schemas.microsoft.com/office/drawing/2014/main" id="{EB3F2334-4D05-A340-9813-54E2DF5DAC1C}"/>
              </a:ext>
            </a:extLst>
          </p:cNvPr>
          <p:cNvSpPr/>
          <p:nvPr/>
        </p:nvSpPr>
        <p:spPr>
          <a:xfrm>
            <a:off x="3243303" y="2797993"/>
            <a:ext cx="2657394" cy="369332"/>
          </a:xfrm>
          <a:prstGeom prst="rect">
            <a:avLst/>
          </a:prstGeom>
        </p:spPr>
        <p:txBody>
          <a:bodyPr wrap="none">
            <a:spAutoFit/>
          </a:bodyPr>
          <a:lstStyle/>
          <a:p>
            <a:pPr defTabSz="457136"/>
            <a:r>
              <a:rPr lang="en-US" dirty="0">
                <a:solidFill>
                  <a:prstClr val="black"/>
                </a:solidFill>
                <a:latin typeface="Calibri"/>
              </a:rPr>
              <a:t>Award No.: DE-SC0008637</a:t>
            </a:r>
          </a:p>
        </p:txBody>
      </p:sp>
    </p:spTree>
    <p:extLst>
      <p:ext uri="{BB962C8B-B14F-4D97-AF65-F5344CB8AC3E}">
        <p14:creationId xmlns:p14="http://schemas.microsoft.com/office/powerpoint/2010/main" val="1925598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9" name="Picture 18" descr="PRISMS_framework.png">
            <a:extLst>
              <a:ext uri="{FF2B5EF4-FFF2-40B4-BE49-F238E27FC236}">
                <a16:creationId xmlns:a16="http://schemas.microsoft.com/office/drawing/2014/main" id="{9B4AFC6C-0985-4348-8436-826040E67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261" y="1118083"/>
            <a:ext cx="8063890" cy="5131436"/>
          </a:xfrm>
          <a:prstGeom prst="rect">
            <a:avLst/>
          </a:prstGeom>
        </p:spPr>
      </p:pic>
      <p:sp>
        <p:nvSpPr>
          <p:cNvPr id="25" name="Oval 24">
            <a:extLst>
              <a:ext uri="{FF2B5EF4-FFF2-40B4-BE49-F238E27FC236}">
                <a16:creationId xmlns:a16="http://schemas.microsoft.com/office/drawing/2014/main" id="{6637755F-2058-7B45-B455-596D8CC5073D}"/>
              </a:ext>
            </a:extLst>
          </p:cNvPr>
          <p:cNvSpPr/>
          <p:nvPr/>
        </p:nvSpPr>
        <p:spPr>
          <a:xfrm>
            <a:off x="3947147" y="2741299"/>
            <a:ext cx="1636110" cy="1609476"/>
          </a:xfrm>
          <a:prstGeom prst="ellipse">
            <a:avLst/>
          </a:prstGeom>
          <a:noFill/>
          <a:ln w="38100" cmpd="sng">
            <a:solidFill>
              <a:srgbClr val="FF0000"/>
            </a:solidFill>
          </a:ln>
          <a:effectLst>
            <a:outerShdw blurRad="50800" dist="38100" dir="2700000" algn="tl"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13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2" name="Title 1">
            <a:extLst>
              <a:ext uri="{FF2B5EF4-FFF2-40B4-BE49-F238E27FC236}">
                <a16:creationId xmlns:a16="http://schemas.microsoft.com/office/drawing/2014/main" id="{03471206-71EC-F340-AE26-68A8ED9D094C}"/>
              </a:ext>
            </a:extLst>
          </p:cNvPr>
          <p:cNvSpPr txBox="1">
            <a:spLocks/>
          </p:cNvSpPr>
          <p:nvPr/>
        </p:nvSpPr>
        <p:spPr bwMode="auto">
          <a:xfrm>
            <a:off x="685800" y="80123"/>
            <a:ext cx="7772400" cy="685666"/>
          </a:xfrm>
          <a:prstGeom prst="rect">
            <a:avLst/>
          </a:prstGeom>
          <a:noFill/>
          <a:ln w="9525">
            <a:noFill/>
            <a:miter lim="800000"/>
            <a:headEnd/>
            <a:tailEnd/>
          </a:ln>
        </p:spPr>
        <p:txBody>
          <a:bodyPr vert="horz" wrap="square" lIns="91156" tIns="45581" rIns="91156" bIns="45581" numCol="1" anchor="ctr" anchorCtr="0" compatLnSpc="1">
            <a:prstTxWarp prst="textNoShape">
              <a:avLst/>
            </a:prstTxWarp>
            <a:normAutofit fontScale="92500"/>
          </a:bodyPr>
          <a:lstStyle>
            <a:lvl1pPr algn="ctr" rtl="0" eaLnBrk="1" fontAlgn="base" hangingPunct="1">
              <a:spcBef>
                <a:spcPct val="0"/>
              </a:spcBef>
              <a:spcAft>
                <a:spcPct val="0"/>
              </a:spcAft>
              <a:defRPr sz="2600" b="1" kern="1200">
                <a:solidFill>
                  <a:srgbClr val="106636"/>
                </a:solidFill>
                <a:latin typeface="Arial" pitchFamily="34" charset="0"/>
                <a:ea typeface="+mj-ea"/>
                <a:cs typeface="Arial" pitchFamily="34" charset="0"/>
              </a:defRPr>
            </a:lvl1pPr>
            <a:lvl2pPr algn="ctr" rtl="0" eaLnBrk="1" fontAlgn="base" hangingPunct="1">
              <a:spcBef>
                <a:spcPct val="0"/>
              </a:spcBef>
              <a:spcAft>
                <a:spcPct val="0"/>
              </a:spcAft>
              <a:defRPr sz="2400">
                <a:solidFill>
                  <a:srgbClr val="106636"/>
                </a:solidFill>
                <a:latin typeface="Arial" charset="0"/>
                <a:cs typeface="Arial" charset="0"/>
              </a:defRPr>
            </a:lvl2pPr>
            <a:lvl3pPr algn="ctr" rtl="0" eaLnBrk="1" fontAlgn="base" hangingPunct="1">
              <a:spcBef>
                <a:spcPct val="0"/>
              </a:spcBef>
              <a:spcAft>
                <a:spcPct val="0"/>
              </a:spcAft>
              <a:defRPr sz="2400">
                <a:solidFill>
                  <a:srgbClr val="106636"/>
                </a:solidFill>
                <a:latin typeface="Arial" charset="0"/>
                <a:cs typeface="Arial" charset="0"/>
              </a:defRPr>
            </a:lvl3pPr>
            <a:lvl4pPr algn="ctr" rtl="0" eaLnBrk="1" fontAlgn="base" hangingPunct="1">
              <a:spcBef>
                <a:spcPct val="0"/>
              </a:spcBef>
              <a:spcAft>
                <a:spcPct val="0"/>
              </a:spcAft>
              <a:defRPr sz="2400">
                <a:solidFill>
                  <a:srgbClr val="106636"/>
                </a:solidFill>
                <a:latin typeface="Arial" charset="0"/>
                <a:cs typeface="Arial" charset="0"/>
              </a:defRPr>
            </a:lvl4pPr>
            <a:lvl5pPr algn="ctr" rtl="0" eaLnBrk="1" fontAlgn="base" hangingPunct="1">
              <a:spcBef>
                <a:spcPct val="0"/>
              </a:spcBef>
              <a:spcAft>
                <a:spcPct val="0"/>
              </a:spcAft>
              <a:defRPr sz="2400">
                <a:solidFill>
                  <a:srgbClr val="106636"/>
                </a:solidFill>
                <a:latin typeface="Arial" charset="0"/>
                <a:cs typeface="Arial" charset="0"/>
              </a:defRPr>
            </a:lvl5pPr>
            <a:lvl6pPr marL="455791" algn="ctr" rtl="0" eaLnBrk="1" fontAlgn="base" hangingPunct="1">
              <a:spcBef>
                <a:spcPct val="0"/>
              </a:spcBef>
              <a:spcAft>
                <a:spcPct val="0"/>
              </a:spcAft>
              <a:defRPr sz="2400">
                <a:solidFill>
                  <a:srgbClr val="106636"/>
                </a:solidFill>
                <a:latin typeface="Arial" charset="0"/>
                <a:cs typeface="Arial" charset="0"/>
              </a:defRPr>
            </a:lvl6pPr>
            <a:lvl7pPr marL="911583" algn="ctr" rtl="0" eaLnBrk="1" fontAlgn="base" hangingPunct="1">
              <a:spcBef>
                <a:spcPct val="0"/>
              </a:spcBef>
              <a:spcAft>
                <a:spcPct val="0"/>
              </a:spcAft>
              <a:defRPr sz="2400">
                <a:solidFill>
                  <a:srgbClr val="106636"/>
                </a:solidFill>
                <a:latin typeface="Arial" charset="0"/>
                <a:cs typeface="Arial" charset="0"/>
              </a:defRPr>
            </a:lvl7pPr>
            <a:lvl8pPr marL="1367368" algn="ctr" rtl="0" eaLnBrk="1" fontAlgn="base" hangingPunct="1">
              <a:spcBef>
                <a:spcPct val="0"/>
              </a:spcBef>
              <a:spcAft>
                <a:spcPct val="0"/>
              </a:spcAft>
              <a:defRPr sz="2400">
                <a:solidFill>
                  <a:srgbClr val="106636"/>
                </a:solidFill>
                <a:latin typeface="Arial" charset="0"/>
                <a:cs typeface="Arial" charset="0"/>
              </a:defRPr>
            </a:lvl8pPr>
            <a:lvl9pPr marL="1823164" algn="ctr" rtl="0" eaLnBrk="1" fontAlgn="base" hangingPunct="1">
              <a:spcBef>
                <a:spcPct val="0"/>
              </a:spcBef>
              <a:spcAft>
                <a:spcPct val="0"/>
              </a:spcAft>
              <a:defRPr sz="2400">
                <a:solidFill>
                  <a:srgbClr val="106636"/>
                </a:solidFill>
                <a:latin typeface="Arial" charset="0"/>
                <a:cs typeface="Arial" charset="0"/>
              </a:defRPr>
            </a:lvl9pPr>
          </a:lstStyle>
          <a:p>
            <a:pPr marL="0" marR="0" lvl="0" indent="0" algn="ctr" defTabSz="457136"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Arial" pitchFamily="34" charset="0"/>
                <a:ea typeface="+mj-ea"/>
                <a:cs typeface="Arial" pitchFamily="34" charset="0"/>
              </a:rPr>
              <a:t>PRISMS Center Integrated Framework</a:t>
            </a:r>
          </a:p>
        </p:txBody>
      </p:sp>
    </p:spTree>
    <p:extLst>
      <p:ext uri="{BB962C8B-B14F-4D97-AF65-F5344CB8AC3E}">
        <p14:creationId xmlns:p14="http://schemas.microsoft.com/office/powerpoint/2010/main" val="95729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514350" indent="-514350">
              <a:buFont typeface="+mj-lt"/>
              <a:buAutoNum type="arabicPeriod"/>
            </a:pPr>
            <a:r>
              <a:rPr lang="en-US" sz="2600" dirty="0"/>
              <a:t>Wide diversity of models and coupled physics makes code reuse difficult</a:t>
            </a:r>
          </a:p>
        </p:txBody>
      </p:sp>
      <p:pic>
        <p:nvPicPr>
          <p:cNvPr id="22" name="Picture 21"/>
          <p:cNvPicPr>
            <a:picLocks noChangeAspect="1"/>
          </p:cNvPicPr>
          <p:nvPr/>
        </p:nvPicPr>
        <p:blipFill>
          <a:blip r:embed="rId3"/>
          <a:stretch>
            <a:fillRect/>
          </a:stretch>
        </p:blipFill>
        <p:spPr>
          <a:xfrm>
            <a:off x="171233" y="2695547"/>
            <a:ext cx="5396024" cy="2814753"/>
          </a:xfrm>
          <a:prstGeom prst="rect">
            <a:avLst/>
          </a:prstGeom>
        </p:spPr>
      </p:pic>
      <p:sp>
        <p:nvSpPr>
          <p:cNvPr id="23" name="TextBox 22"/>
          <p:cNvSpPr txBox="1"/>
          <p:nvPr/>
        </p:nvSpPr>
        <p:spPr>
          <a:xfrm>
            <a:off x="5914660" y="2845372"/>
            <a:ext cx="3003705" cy="2308324"/>
          </a:xfrm>
          <a:prstGeom prst="rect">
            <a:avLst/>
          </a:prstGeom>
          <a:no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No “typical” governing equations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Large variety of formulations and terms</a:t>
            </a:r>
          </a:p>
        </p:txBody>
      </p:sp>
      <p:sp>
        <p:nvSpPr>
          <p:cNvPr id="4" name="Slide Number Placeholder 3"/>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itle 4"/>
          <p:cNvSpPr>
            <a:spLocks noGrp="1"/>
          </p:cNvSpPr>
          <p:nvPr>
            <p:ph type="title"/>
          </p:nvPr>
        </p:nvSpPr>
        <p:spPr/>
        <p:txBody>
          <a:bodyPr>
            <a:normAutofit fontScale="90000"/>
          </a:bodyPr>
          <a:lstStyle/>
          <a:p>
            <a:r>
              <a:rPr lang="en-US" dirty="0"/>
              <a:t>Motivation:</a:t>
            </a:r>
            <a:br>
              <a:rPr lang="en-US" dirty="0"/>
            </a:br>
            <a:r>
              <a:rPr lang="en-US" dirty="0"/>
              <a:t>What’s hard about writing a phase field code?</a:t>
            </a:r>
          </a:p>
        </p:txBody>
      </p:sp>
    </p:spTree>
    <p:extLst>
      <p:ext uri="{BB962C8B-B14F-4D97-AF65-F5344CB8AC3E}">
        <p14:creationId xmlns:p14="http://schemas.microsoft.com/office/powerpoint/2010/main" val="645431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514350" indent="-514350">
              <a:buFont typeface="+mj-lt"/>
              <a:buAutoNum type="arabicPeriod" startAt="2"/>
            </a:pPr>
            <a:r>
              <a:rPr lang="en-US" sz="2600" dirty="0"/>
              <a:t>Simulating large, physically representative systems is computationally intensive</a:t>
            </a:r>
          </a:p>
        </p:txBody>
      </p:sp>
      <p:sp>
        <p:nvSpPr>
          <p:cNvPr id="23" name="TextBox 22"/>
          <p:cNvSpPr txBox="1"/>
          <p:nvPr/>
        </p:nvSpPr>
        <p:spPr>
          <a:xfrm>
            <a:off x="4687493" y="2711117"/>
            <a:ext cx="4323623" cy="3046988"/>
          </a:xfrm>
          <a:prstGeom prst="rect">
            <a:avLst/>
          </a:prstGeom>
          <a:noFill/>
          <a:ln>
            <a:solidFill>
              <a:schemeClr val="tx1"/>
            </a:solidFill>
          </a:ln>
        </p:spPr>
        <p:txBody>
          <a:bodyPr wrap="square" rtlCol="0">
            <a:spAutoFit/>
          </a:bodyPr>
          <a:lstStyle/>
          <a:p>
            <a:pPr algn="ctr"/>
            <a:r>
              <a:rPr lang="en-US" sz="2400" dirty="0"/>
              <a:t>Simulations often take days on 10s-100s of cores</a:t>
            </a:r>
          </a:p>
          <a:p>
            <a:pPr algn="ctr"/>
            <a:endParaRPr lang="en-US" sz="2400" dirty="0"/>
          </a:p>
          <a:p>
            <a:pPr algn="ctr"/>
            <a:r>
              <a:rPr lang="en-US" sz="2400" dirty="0"/>
              <a:t>Simulations are often done in 2D for tractability</a:t>
            </a:r>
          </a:p>
          <a:p>
            <a:pPr algn="ctr"/>
            <a:endParaRPr lang="en-US" sz="2400" dirty="0"/>
          </a:p>
          <a:p>
            <a:pPr algn="ctr"/>
            <a:r>
              <a:rPr lang="en-US" sz="2400" dirty="0"/>
              <a:t>Physical fidelity requires strong numerical performance</a:t>
            </a:r>
          </a:p>
        </p:txBody>
      </p:sp>
      <p:pic>
        <p:nvPicPr>
          <p:cNvPr id="4" name="Picture 3"/>
          <p:cNvPicPr>
            <a:picLocks noChangeAspect="1"/>
          </p:cNvPicPr>
          <p:nvPr/>
        </p:nvPicPr>
        <p:blipFill>
          <a:blip r:embed="rId3"/>
          <a:stretch>
            <a:fillRect/>
          </a:stretch>
        </p:blipFill>
        <p:spPr>
          <a:xfrm>
            <a:off x="328776" y="3360331"/>
            <a:ext cx="4194619" cy="1517054"/>
          </a:xfrm>
          <a:prstGeom prst="rect">
            <a:avLst/>
          </a:prstGeom>
        </p:spPr>
      </p:pic>
      <p:sp>
        <p:nvSpPr>
          <p:cNvPr id="5" name="TextBox 4"/>
          <p:cNvSpPr txBox="1"/>
          <p:nvPr/>
        </p:nvSpPr>
        <p:spPr>
          <a:xfrm>
            <a:off x="228890" y="4800262"/>
            <a:ext cx="787395" cy="276999"/>
          </a:xfrm>
          <a:prstGeom prst="rect">
            <a:avLst/>
          </a:prstGeom>
          <a:noFill/>
        </p:spPr>
        <p:txBody>
          <a:bodyPr wrap="none" rtlCol="0">
            <a:spAutoFit/>
          </a:bodyPr>
          <a:lstStyle/>
          <a:p>
            <a:r>
              <a:rPr lang="en-US" sz="1200" dirty="0" err="1"/>
              <a:t>nersc.gov</a:t>
            </a:r>
            <a:endParaRPr lang="en-US" sz="1200" dirty="0"/>
          </a:p>
        </p:txBody>
      </p:sp>
      <p:sp>
        <p:nvSpPr>
          <p:cNvPr id="6" name="Slide Number Placeholder 5"/>
          <p:cNvSpPr>
            <a:spLocks noGrp="1"/>
          </p:cNvSpPr>
          <p:nvPr>
            <p:ph type="sldNum" sz="quarter" idx="12"/>
          </p:nvPr>
        </p:nvSpPr>
        <p:spPr/>
        <p:txBody>
          <a:bodyPr/>
          <a:lstStyle/>
          <a:p>
            <a:fld id="{2B485A5B-CC9D-6F4C-885F-5DCDA1F46E84}" type="slidenum">
              <a:rPr lang="en-US" smtClean="0"/>
              <a:t>32</a:t>
            </a:fld>
            <a:endParaRPr lang="en-US" dirty="0"/>
          </a:p>
        </p:txBody>
      </p:sp>
      <p:sp>
        <p:nvSpPr>
          <p:cNvPr id="7" name="Title 6"/>
          <p:cNvSpPr>
            <a:spLocks noGrp="1"/>
          </p:cNvSpPr>
          <p:nvPr>
            <p:ph type="title"/>
          </p:nvPr>
        </p:nvSpPr>
        <p:spPr/>
        <p:txBody>
          <a:bodyPr>
            <a:normAutofit fontScale="90000"/>
          </a:bodyPr>
          <a:lstStyle/>
          <a:p>
            <a:r>
              <a:rPr lang="en-US" dirty="0"/>
              <a:t>Motivation:</a:t>
            </a:r>
            <a:br>
              <a:rPr lang="en-US" dirty="0"/>
            </a:br>
            <a:r>
              <a:rPr lang="en-US" dirty="0"/>
              <a:t>What’s hard about writing a phase field code?</a:t>
            </a:r>
          </a:p>
        </p:txBody>
      </p:sp>
    </p:spTree>
    <p:extLst>
      <p:ext uri="{BB962C8B-B14F-4D97-AF65-F5344CB8AC3E}">
        <p14:creationId xmlns:p14="http://schemas.microsoft.com/office/powerpoint/2010/main" val="3425909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Four Principles Guiding PRISMS-PF Development</a:t>
            </a:r>
          </a:p>
        </p:txBody>
      </p:sp>
      <p:sp>
        <p:nvSpPr>
          <p:cNvPr id="3" name="Content Placeholder 2"/>
          <p:cNvSpPr>
            <a:spLocks noGrp="1"/>
          </p:cNvSpPr>
          <p:nvPr>
            <p:ph idx="1"/>
          </p:nvPr>
        </p:nvSpPr>
        <p:spPr>
          <a:xfrm>
            <a:off x="457200" y="1241532"/>
            <a:ext cx="8229600" cy="4525963"/>
          </a:xfrm>
        </p:spPr>
        <p:txBody>
          <a:bodyPr>
            <a:noAutofit/>
          </a:bodyPr>
          <a:lstStyle/>
          <a:p>
            <a:pPr marL="514350" indent="-514350">
              <a:buFont typeface="+mj-lt"/>
              <a:buAutoNum type="arabicPeriod"/>
            </a:pPr>
            <a:r>
              <a:rPr lang="en-US" sz="2600" dirty="0"/>
              <a:t>Its computational performance, including parallel scalability, should meet or exceed that of typical phase field codes</a:t>
            </a:r>
          </a:p>
          <a:p>
            <a:pPr marL="514350" indent="-514350">
              <a:buFont typeface="+mj-lt"/>
              <a:buAutoNum type="arabicPeriod"/>
            </a:pPr>
            <a:r>
              <a:rPr lang="en-US" sz="2600" dirty="0"/>
              <a:t>It should accommodate a wide variety of phase field models and applications</a:t>
            </a:r>
          </a:p>
          <a:p>
            <a:pPr marL="514350" indent="-514350">
              <a:buFont typeface="+mj-lt"/>
              <a:buAutoNum type="arabicPeriod"/>
            </a:pPr>
            <a:r>
              <a:rPr lang="en-US" sz="2600" dirty="0"/>
              <a:t>The interface for creating or modifying governing equations should be simple, quick, and separate from the numerical implementation.</a:t>
            </a:r>
          </a:p>
          <a:p>
            <a:pPr marL="514350" indent="-514350">
              <a:buFont typeface="+mj-lt"/>
              <a:buAutoNum type="arabicPeriod"/>
            </a:pPr>
            <a:r>
              <a:rPr lang="en-US" sz="2600" dirty="0"/>
              <a:t>It should be open source with a permissive license so it is available to everyone and advances can be shared by the community</a:t>
            </a:r>
          </a:p>
        </p:txBody>
      </p:sp>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fld id="{2B485A5B-CC9D-6F4C-885F-5DCDA1F46E84}" type="slidenum">
              <a:rPr lang="en-US" smtClean="0"/>
              <a:t>33</a:t>
            </a:fld>
            <a:endParaRPr lang="en-US" dirty="0"/>
          </a:p>
        </p:txBody>
      </p:sp>
    </p:spTree>
    <p:extLst>
      <p:ext uri="{BB962C8B-B14F-4D97-AF65-F5344CB8AC3E}">
        <p14:creationId xmlns:p14="http://schemas.microsoft.com/office/powerpoint/2010/main" val="1919029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5">
            <a:extLst>
              <a:ext uri="{FF2B5EF4-FFF2-40B4-BE49-F238E27FC236}">
                <a16:creationId xmlns:a16="http://schemas.microsoft.com/office/drawing/2014/main" id="{4B8098E4-5E99-2E48-BD41-C7F5426771DA}"/>
              </a:ext>
            </a:extLst>
          </p:cNvPr>
          <p:cNvSpPr>
            <a:spLocks noGrp="1"/>
          </p:cNvSpPr>
          <p:nvPr>
            <p:ph type="sldNum" sz="quarter" idx="12"/>
          </p:nvPr>
        </p:nvSpPr>
        <p:spPr>
          <a:xfrm>
            <a:off x="8583529" y="5814606"/>
            <a:ext cx="510978" cy="365125"/>
          </a:xfrm>
        </p:spPr>
        <p:txBody>
          <a:bodyPr/>
          <a:lstStyle/>
          <a:p>
            <a:fld id="{2B485A5B-CC9D-6F4C-885F-5DCDA1F46E84}" type="slidenum">
              <a:rPr lang="en-US" smtClean="0"/>
              <a:t>34</a:t>
            </a:fld>
            <a:endParaRPr lang="en-US" dirty="0"/>
          </a:p>
        </p:txBody>
      </p:sp>
      <p:grpSp>
        <p:nvGrpSpPr>
          <p:cNvPr id="19" name="Group 18">
            <a:extLst>
              <a:ext uri="{FF2B5EF4-FFF2-40B4-BE49-F238E27FC236}">
                <a16:creationId xmlns:a16="http://schemas.microsoft.com/office/drawing/2014/main" id="{7EBFD605-6A1D-0141-80EA-0BC654A87EB2}"/>
              </a:ext>
            </a:extLst>
          </p:cNvPr>
          <p:cNvGrpSpPr/>
          <p:nvPr/>
        </p:nvGrpSpPr>
        <p:grpSpPr>
          <a:xfrm>
            <a:off x="4109571" y="4538509"/>
            <a:ext cx="1155613" cy="1125064"/>
            <a:chOff x="3675224" y="3242010"/>
            <a:chExt cx="1342355" cy="1306869"/>
          </a:xfrm>
        </p:grpSpPr>
        <p:pic>
          <p:nvPicPr>
            <p:cNvPr id="20" name="Picture 19" descr="A picture containing stationary&#10;&#10;Description automatically generated">
              <a:extLst>
                <a:ext uri="{FF2B5EF4-FFF2-40B4-BE49-F238E27FC236}">
                  <a16:creationId xmlns:a16="http://schemas.microsoft.com/office/drawing/2014/main" id="{A5955766-AF67-1345-A15F-D110C7B4CE46}"/>
                </a:ext>
              </a:extLst>
            </p:cNvPr>
            <p:cNvPicPr>
              <a:picLocks noChangeAspect="1"/>
            </p:cNvPicPr>
            <p:nvPr/>
          </p:nvPicPr>
          <p:blipFill>
            <a:blip r:embed="rId3"/>
            <a:stretch>
              <a:fillRect/>
            </a:stretch>
          </p:blipFill>
          <p:spPr>
            <a:xfrm>
              <a:off x="3675224" y="3317566"/>
              <a:ext cx="1342355" cy="1231313"/>
            </a:xfrm>
            <a:prstGeom prst="rect">
              <a:avLst/>
            </a:prstGeom>
          </p:spPr>
        </p:pic>
        <p:sp>
          <p:nvSpPr>
            <p:cNvPr id="21" name="Rectangle 20">
              <a:extLst>
                <a:ext uri="{FF2B5EF4-FFF2-40B4-BE49-F238E27FC236}">
                  <a16:creationId xmlns:a16="http://schemas.microsoft.com/office/drawing/2014/main" id="{DF7C8366-E667-774D-9970-7F9544369763}"/>
                </a:ext>
              </a:extLst>
            </p:cNvPr>
            <p:cNvSpPr/>
            <p:nvPr/>
          </p:nvSpPr>
          <p:spPr>
            <a:xfrm>
              <a:off x="3675224" y="3242010"/>
              <a:ext cx="564357" cy="266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ounded Rectangle 23">
            <a:extLst>
              <a:ext uri="{FF2B5EF4-FFF2-40B4-BE49-F238E27FC236}">
                <a16:creationId xmlns:a16="http://schemas.microsoft.com/office/drawing/2014/main" id="{46020CB0-F9E2-0F41-B007-4F642525F728}"/>
              </a:ext>
            </a:extLst>
          </p:cNvPr>
          <p:cNvSpPr/>
          <p:nvPr/>
        </p:nvSpPr>
        <p:spPr>
          <a:xfrm>
            <a:off x="146354" y="1435267"/>
            <a:ext cx="4239010" cy="2656766"/>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u="sng" dirty="0"/>
              <a:t>Advanced capabilities</a:t>
            </a:r>
          </a:p>
          <a:p>
            <a:pPr algn="ctr"/>
            <a:endParaRPr lang="en-US" sz="300" dirty="0"/>
          </a:p>
          <a:p>
            <a:pPr algn="ctr"/>
            <a:endParaRPr lang="en-US" sz="300" dirty="0"/>
          </a:p>
          <a:p>
            <a:pPr algn="ctr">
              <a:spcAft>
                <a:spcPts val="200"/>
              </a:spcAft>
            </a:pPr>
            <a:r>
              <a:rPr lang="en-US" sz="1400" dirty="0"/>
              <a:t>Matrix-free finite element approach</a:t>
            </a:r>
            <a:endParaRPr lang="en-US" sz="300" dirty="0"/>
          </a:p>
          <a:p>
            <a:pPr algn="ctr">
              <a:spcAft>
                <a:spcPts val="200"/>
              </a:spcAft>
            </a:pPr>
            <a:r>
              <a:rPr lang="en-US" sz="1400" dirty="0"/>
              <a:t>Solution of an arbitrary number of coupled PDEs</a:t>
            </a:r>
          </a:p>
          <a:p>
            <a:pPr algn="ctr">
              <a:spcAft>
                <a:spcPts val="200"/>
              </a:spcAft>
            </a:pPr>
            <a:r>
              <a:rPr lang="en-US" sz="1400" dirty="0"/>
              <a:t>Higher-order elements</a:t>
            </a:r>
            <a:endParaRPr lang="en-US" sz="300" dirty="0"/>
          </a:p>
          <a:p>
            <a:pPr algn="ctr">
              <a:spcAft>
                <a:spcPts val="200"/>
              </a:spcAft>
            </a:pPr>
            <a:r>
              <a:rPr lang="en-US" sz="1400" dirty="0"/>
              <a:t>Multi-level parallelism</a:t>
            </a:r>
            <a:endParaRPr lang="en-US" sz="300" dirty="0"/>
          </a:p>
          <a:p>
            <a:pPr algn="ctr">
              <a:spcAft>
                <a:spcPts val="200"/>
              </a:spcAft>
            </a:pPr>
            <a:r>
              <a:rPr lang="en-US" sz="1400" dirty="0"/>
              <a:t>Adaptive meshing</a:t>
            </a:r>
            <a:endParaRPr lang="en-US" sz="300" dirty="0"/>
          </a:p>
          <a:p>
            <a:pPr algn="ctr">
              <a:spcAft>
                <a:spcPts val="200"/>
              </a:spcAft>
            </a:pPr>
            <a:r>
              <a:rPr lang="en-US" sz="1400" dirty="0"/>
              <a:t>Explicit nucleus placement</a:t>
            </a:r>
            <a:endParaRPr lang="en-US" sz="300" dirty="0"/>
          </a:p>
          <a:p>
            <a:pPr algn="ctr">
              <a:spcAft>
                <a:spcPts val="200"/>
              </a:spcAft>
            </a:pPr>
            <a:r>
              <a:rPr lang="en-US" sz="1400" dirty="0"/>
              <a:t>Grain-remapping</a:t>
            </a:r>
            <a:endParaRPr lang="en-US" sz="400" dirty="0"/>
          </a:p>
          <a:p>
            <a:pPr algn="ctr">
              <a:spcAft>
                <a:spcPts val="200"/>
              </a:spcAft>
            </a:pPr>
            <a:r>
              <a:rPr lang="en-US" sz="1400" dirty="0">
                <a:solidFill>
                  <a:schemeClr val="bg1"/>
                </a:solidFill>
              </a:rPr>
              <a:t>Newton/Picard nonlinear solver</a:t>
            </a:r>
          </a:p>
          <a:p>
            <a:pPr algn="ctr">
              <a:spcAft>
                <a:spcPts val="200"/>
              </a:spcAft>
            </a:pPr>
            <a:r>
              <a:rPr lang="en-US" sz="1400" dirty="0">
                <a:solidFill>
                  <a:schemeClr val="bg1"/>
                </a:solidFill>
              </a:rPr>
              <a:t>Implicit time integration capability &lt;- </a:t>
            </a:r>
            <a:r>
              <a:rPr lang="en-US" sz="1400" dirty="0">
                <a:solidFill>
                  <a:srgbClr val="FFFF00"/>
                </a:solidFill>
              </a:rPr>
              <a:t>Coming soon!</a:t>
            </a:r>
          </a:p>
          <a:p>
            <a:pPr algn="ctr"/>
            <a:endParaRPr lang="en-US" sz="500" dirty="0"/>
          </a:p>
        </p:txBody>
      </p:sp>
      <p:sp>
        <p:nvSpPr>
          <p:cNvPr id="25" name="Rounded Rectangle 24">
            <a:extLst>
              <a:ext uri="{FF2B5EF4-FFF2-40B4-BE49-F238E27FC236}">
                <a16:creationId xmlns:a16="http://schemas.microsoft.com/office/drawing/2014/main" id="{CE6EAB39-EA26-9445-A480-9A399CDF2B58}"/>
              </a:ext>
            </a:extLst>
          </p:cNvPr>
          <p:cNvSpPr/>
          <p:nvPr/>
        </p:nvSpPr>
        <p:spPr>
          <a:xfrm>
            <a:off x="4738122" y="1425976"/>
            <a:ext cx="4314825" cy="2458961"/>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u="sng" dirty="0"/>
              <a:t>Functionalities / Ease of Use</a:t>
            </a:r>
          </a:p>
          <a:p>
            <a:pPr algn="ctr"/>
            <a:endParaRPr lang="en-US" sz="300" dirty="0"/>
          </a:p>
          <a:p>
            <a:pPr algn="ctr"/>
            <a:endParaRPr lang="en-US" sz="300" dirty="0"/>
          </a:p>
          <a:p>
            <a:pPr algn="ctr">
              <a:spcAft>
                <a:spcPts val="200"/>
              </a:spcAft>
            </a:pPr>
            <a:r>
              <a:rPr lang="en-US" sz="1400" dirty="0"/>
              <a:t>Simple interface </a:t>
            </a:r>
          </a:p>
          <a:p>
            <a:pPr algn="ctr">
              <a:spcAft>
                <a:spcPts val="200"/>
              </a:spcAft>
            </a:pPr>
            <a:r>
              <a:rPr lang="en-US" sz="1400" dirty="0"/>
              <a:t>Detailed online user guide</a:t>
            </a:r>
          </a:p>
          <a:p>
            <a:pPr algn="ctr">
              <a:spcAft>
                <a:spcPts val="200"/>
              </a:spcAft>
            </a:pPr>
            <a:r>
              <a:rPr lang="en-US" sz="1400" dirty="0"/>
              <a:t>27 pre-built applications</a:t>
            </a:r>
          </a:p>
          <a:p>
            <a:pPr algn="ctr">
              <a:spcAft>
                <a:spcPts val="200"/>
              </a:spcAft>
            </a:pPr>
            <a:r>
              <a:rPr lang="en-US" sz="1400" dirty="0"/>
              <a:t>Simple Docker-based installation</a:t>
            </a:r>
          </a:p>
          <a:p>
            <a:pPr algn="ctr">
              <a:spcAft>
                <a:spcPts val="200"/>
              </a:spcAft>
            </a:pPr>
            <a:r>
              <a:rPr lang="en-US" sz="1400" dirty="0" err="1"/>
              <a:t>nanoHUB</a:t>
            </a:r>
            <a:r>
              <a:rPr lang="en-US" sz="1400" dirty="0"/>
              <a:t> tool w/ GUI for educational use</a:t>
            </a:r>
          </a:p>
          <a:p>
            <a:pPr algn="ctr">
              <a:spcAft>
                <a:spcPts val="200"/>
              </a:spcAft>
            </a:pPr>
            <a:r>
              <a:rPr lang="en-US" sz="1400" dirty="0"/>
              <a:t>Integrated with Materials Commons</a:t>
            </a:r>
          </a:p>
          <a:p>
            <a:pPr algn="ctr">
              <a:spcAft>
                <a:spcPts val="200"/>
              </a:spcAft>
            </a:pPr>
            <a:r>
              <a:rPr lang="en-US" sz="1400" dirty="0"/>
              <a:t>Postprocessing scripts for results analysis</a:t>
            </a:r>
          </a:p>
          <a:p>
            <a:pPr algn="ctr">
              <a:spcAft>
                <a:spcPts val="200"/>
              </a:spcAft>
            </a:pPr>
            <a:r>
              <a:rPr lang="en-US" sz="1400" dirty="0"/>
              <a:t>YouTube video tutorials</a:t>
            </a:r>
          </a:p>
          <a:p>
            <a:pPr algn="ctr"/>
            <a:endParaRPr lang="en-US" dirty="0"/>
          </a:p>
          <a:p>
            <a:pPr algn="ctr"/>
            <a:endParaRPr lang="en-US" dirty="0"/>
          </a:p>
        </p:txBody>
      </p:sp>
      <p:sp>
        <p:nvSpPr>
          <p:cNvPr id="26" name="TextBox 25">
            <a:extLst>
              <a:ext uri="{FF2B5EF4-FFF2-40B4-BE49-F238E27FC236}">
                <a16:creationId xmlns:a16="http://schemas.microsoft.com/office/drawing/2014/main" id="{D2AB5444-298B-3E43-9857-B5E469F854B8}"/>
              </a:ext>
            </a:extLst>
          </p:cNvPr>
          <p:cNvSpPr txBox="1"/>
          <p:nvPr/>
        </p:nvSpPr>
        <p:spPr>
          <a:xfrm>
            <a:off x="5487987" y="3896961"/>
            <a:ext cx="2772015" cy="246221"/>
          </a:xfrm>
          <a:prstGeom prst="rect">
            <a:avLst/>
          </a:prstGeom>
          <a:solidFill>
            <a:schemeClr val="bg1"/>
          </a:solidFill>
        </p:spPr>
        <p:txBody>
          <a:bodyPr wrap="square" rtlCol="0">
            <a:spAutoFit/>
          </a:bodyPr>
          <a:lstStyle/>
          <a:p>
            <a:r>
              <a:rPr lang="en-US" sz="1000" b="1" dirty="0"/>
              <a:t>DeWitt et al., </a:t>
            </a:r>
            <a:r>
              <a:rPr lang="en-US" sz="1000" b="1" dirty="0" err="1"/>
              <a:t>npj</a:t>
            </a:r>
            <a:r>
              <a:rPr lang="en-US" sz="1000" b="1" dirty="0"/>
              <a:t> </a:t>
            </a:r>
            <a:r>
              <a:rPr lang="en-US" sz="1000" b="1" dirty="0" err="1"/>
              <a:t>Comput</a:t>
            </a:r>
            <a:r>
              <a:rPr lang="en-US" sz="1000" b="1" dirty="0"/>
              <a:t>. Mater. 6, 29 (2020) </a:t>
            </a:r>
          </a:p>
        </p:txBody>
      </p:sp>
      <p:pic>
        <p:nvPicPr>
          <p:cNvPr id="27" name="Picture 26" descr="A picture containing diagram&#10;&#10;Description automatically generated">
            <a:extLst>
              <a:ext uri="{FF2B5EF4-FFF2-40B4-BE49-F238E27FC236}">
                <a16:creationId xmlns:a16="http://schemas.microsoft.com/office/drawing/2014/main" id="{DDA2C1E3-C0FF-0C42-83D2-EB3D2EA14E13}"/>
              </a:ext>
            </a:extLst>
          </p:cNvPr>
          <p:cNvPicPr>
            <a:picLocks noChangeAspect="1"/>
          </p:cNvPicPr>
          <p:nvPr/>
        </p:nvPicPr>
        <p:blipFill>
          <a:blip r:embed="rId4"/>
          <a:stretch>
            <a:fillRect/>
          </a:stretch>
        </p:blipFill>
        <p:spPr>
          <a:xfrm>
            <a:off x="670968" y="4768364"/>
            <a:ext cx="1369332" cy="890545"/>
          </a:xfrm>
          <a:prstGeom prst="rect">
            <a:avLst/>
          </a:prstGeom>
        </p:spPr>
      </p:pic>
      <p:pic>
        <p:nvPicPr>
          <p:cNvPr id="28" name="Picture 27" descr="A picture containing shape&#10;&#10;Description automatically generated">
            <a:extLst>
              <a:ext uri="{FF2B5EF4-FFF2-40B4-BE49-F238E27FC236}">
                <a16:creationId xmlns:a16="http://schemas.microsoft.com/office/drawing/2014/main" id="{CC93AECF-3078-3E42-A6B9-468F7ADB1FAE}"/>
              </a:ext>
            </a:extLst>
          </p:cNvPr>
          <p:cNvPicPr>
            <a:picLocks noChangeAspect="1"/>
          </p:cNvPicPr>
          <p:nvPr/>
        </p:nvPicPr>
        <p:blipFill>
          <a:blip r:embed="rId5"/>
          <a:stretch>
            <a:fillRect/>
          </a:stretch>
        </p:blipFill>
        <p:spPr>
          <a:xfrm>
            <a:off x="5709437" y="4594636"/>
            <a:ext cx="1316947" cy="1060019"/>
          </a:xfrm>
          <a:prstGeom prst="rect">
            <a:avLst/>
          </a:prstGeom>
        </p:spPr>
      </p:pic>
      <p:pic>
        <p:nvPicPr>
          <p:cNvPr id="29" name="Picture 28">
            <a:extLst>
              <a:ext uri="{FF2B5EF4-FFF2-40B4-BE49-F238E27FC236}">
                <a16:creationId xmlns:a16="http://schemas.microsoft.com/office/drawing/2014/main" id="{990939EB-B51E-B542-A27D-AED89C106E3F}"/>
              </a:ext>
            </a:extLst>
          </p:cNvPr>
          <p:cNvPicPr>
            <a:picLocks noChangeAspect="1"/>
          </p:cNvPicPr>
          <p:nvPr/>
        </p:nvPicPr>
        <p:blipFill rotWithShape="1">
          <a:blip r:embed="rId6"/>
          <a:srcRect l="3018" t="3617" r="3187" b="6971"/>
          <a:stretch/>
        </p:blipFill>
        <p:spPr>
          <a:xfrm>
            <a:off x="2743537" y="4828519"/>
            <a:ext cx="788951" cy="786969"/>
          </a:xfrm>
          <a:prstGeom prst="rect">
            <a:avLst/>
          </a:prstGeom>
          <a:ln>
            <a:solidFill>
              <a:schemeClr val="tx1"/>
            </a:solidFill>
          </a:ln>
        </p:spPr>
      </p:pic>
      <p:pic>
        <p:nvPicPr>
          <p:cNvPr id="30" name="Picture 29" descr="Chart&#10;&#10;Description automatically generated">
            <a:extLst>
              <a:ext uri="{FF2B5EF4-FFF2-40B4-BE49-F238E27FC236}">
                <a16:creationId xmlns:a16="http://schemas.microsoft.com/office/drawing/2014/main" id="{42A5A2C8-6712-AE4B-A640-F2E84C2E9769}"/>
              </a:ext>
            </a:extLst>
          </p:cNvPr>
          <p:cNvPicPr>
            <a:picLocks noChangeAspect="1"/>
          </p:cNvPicPr>
          <p:nvPr/>
        </p:nvPicPr>
        <p:blipFill rotWithShape="1">
          <a:blip r:embed="rId7"/>
          <a:srcRect b="10269"/>
          <a:stretch/>
        </p:blipFill>
        <p:spPr>
          <a:xfrm>
            <a:off x="7358037" y="4608368"/>
            <a:ext cx="1225492" cy="1046287"/>
          </a:xfrm>
          <a:prstGeom prst="rect">
            <a:avLst/>
          </a:prstGeom>
        </p:spPr>
      </p:pic>
      <p:sp>
        <p:nvSpPr>
          <p:cNvPr id="31" name="Rectangle 30">
            <a:extLst>
              <a:ext uri="{FF2B5EF4-FFF2-40B4-BE49-F238E27FC236}">
                <a16:creationId xmlns:a16="http://schemas.microsoft.com/office/drawing/2014/main" id="{BC9EBF0E-14A6-4346-854F-E813253AD0A1}"/>
              </a:ext>
            </a:extLst>
          </p:cNvPr>
          <p:cNvSpPr/>
          <p:nvPr/>
        </p:nvSpPr>
        <p:spPr>
          <a:xfrm>
            <a:off x="0" y="0"/>
            <a:ext cx="9144000" cy="988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9D15001-8FD7-D64C-AE4E-DE8E47DCE6CF}"/>
              </a:ext>
            </a:extLst>
          </p:cNvPr>
          <p:cNvSpPr/>
          <p:nvPr/>
        </p:nvSpPr>
        <p:spPr>
          <a:xfrm>
            <a:off x="143398" y="165093"/>
            <a:ext cx="2322394" cy="276999"/>
          </a:xfrm>
          <a:prstGeom prst="rect">
            <a:avLst/>
          </a:prstGeom>
          <a:ln>
            <a:solidFill>
              <a:schemeClr val="tx2">
                <a:lumMod val="75000"/>
              </a:schemeClr>
            </a:solidFill>
          </a:ln>
        </p:spPr>
        <p:txBody>
          <a:bodyPr wrap="square">
            <a:spAutoFit/>
          </a:bodyPr>
          <a:lstStyle/>
          <a:p>
            <a:pPr algn="ctr"/>
            <a:r>
              <a:rPr lang="en-US" sz="1200" b="1" dirty="0">
                <a:solidFill>
                  <a:srgbClr val="0070C0"/>
                </a:solidFill>
                <a:latin typeface="HELVETICA NEUE ULTRALIGHT" panose="02000206000000020004" pitchFamily="2" charset="0"/>
                <a:ea typeface="HELVETICA NEUE ULTRALIGHT" panose="02000206000000020004" pitchFamily="2" charset="0"/>
              </a:rPr>
              <a:t>prisms-</a:t>
            </a:r>
            <a:r>
              <a:rPr lang="en-US" sz="1200" b="1" dirty="0" err="1">
                <a:solidFill>
                  <a:srgbClr val="0070C0"/>
                </a:solidFill>
                <a:latin typeface="HELVETICA NEUE ULTRALIGHT" panose="02000206000000020004" pitchFamily="2" charset="0"/>
                <a:ea typeface="HELVETICA NEUE ULTRALIGHT" panose="02000206000000020004" pitchFamily="2" charset="0"/>
              </a:rPr>
              <a:t>center.github.io</a:t>
            </a:r>
            <a:r>
              <a:rPr lang="en-US" sz="1200" b="1" dirty="0">
                <a:solidFill>
                  <a:srgbClr val="0070C0"/>
                </a:solidFill>
                <a:latin typeface="HELVETICA NEUE ULTRALIGHT" panose="02000206000000020004" pitchFamily="2" charset="0"/>
                <a:ea typeface="HELVETICA NEUE ULTRALIGHT" panose="02000206000000020004" pitchFamily="2" charset="0"/>
              </a:rPr>
              <a:t>/</a:t>
            </a:r>
            <a:r>
              <a:rPr lang="en-US" sz="1200" b="1" dirty="0" err="1">
                <a:solidFill>
                  <a:srgbClr val="0070C0"/>
                </a:solidFill>
                <a:latin typeface="HELVETICA NEUE ULTRALIGHT" panose="02000206000000020004" pitchFamily="2" charset="0"/>
                <a:ea typeface="HELVETICA NEUE ULTRALIGHT" panose="02000206000000020004" pitchFamily="2" charset="0"/>
              </a:rPr>
              <a:t>phaseField</a:t>
            </a:r>
            <a:endParaRPr lang="en-US" sz="1200" b="1" dirty="0">
              <a:solidFill>
                <a:srgbClr val="0070C0"/>
              </a:solidFill>
              <a:latin typeface="HELVETICA NEUE ULTRALIGHT" panose="02000206000000020004" pitchFamily="2" charset="0"/>
              <a:ea typeface="HELVETICA NEUE ULTRALIGHT" panose="02000206000000020004" pitchFamily="2" charset="0"/>
            </a:endParaRPr>
          </a:p>
        </p:txBody>
      </p:sp>
      <p:pic>
        <p:nvPicPr>
          <p:cNvPr id="23" name="Picture 22" descr="Shape&#10;&#10;Description automatically generated with medium confidence">
            <a:extLst>
              <a:ext uri="{FF2B5EF4-FFF2-40B4-BE49-F238E27FC236}">
                <a16:creationId xmlns:a16="http://schemas.microsoft.com/office/drawing/2014/main" id="{7E4459EB-98D4-A24B-A2BD-2C0DE3246AEF}"/>
              </a:ext>
            </a:extLst>
          </p:cNvPr>
          <p:cNvPicPr>
            <a:picLocks noChangeAspect="1"/>
          </p:cNvPicPr>
          <p:nvPr/>
        </p:nvPicPr>
        <p:blipFill>
          <a:blip r:embed="rId8"/>
          <a:stretch>
            <a:fillRect/>
          </a:stretch>
        </p:blipFill>
        <p:spPr>
          <a:xfrm>
            <a:off x="2843906" y="165093"/>
            <a:ext cx="4633276" cy="972065"/>
          </a:xfrm>
          <a:prstGeom prst="rect">
            <a:avLst/>
          </a:prstGeom>
        </p:spPr>
      </p:pic>
    </p:spTree>
    <p:extLst>
      <p:ext uri="{BB962C8B-B14F-4D97-AF65-F5344CB8AC3E}">
        <p14:creationId xmlns:p14="http://schemas.microsoft.com/office/powerpoint/2010/main" val="364402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48D638C-EC46-2D42-9A58-F10175F58A4F}"/>
              </a:ext>
            </a:extLst>
          </p:cNvPr>
          <p:cNvGrpSpPr/>
          <p:nvPr/>
        </p:nvGrpSpPr>
        <p:grpSpPr>
          <a:xfrm>
            <a:off x="685801" y="2056088"/>
            <a:ext cx="2404197" cy="1240201"/>
            <a:chOff x="685800" y="1477863"/>
            <a:chExt cx="2558368" cy="1319730"/>
          </a:xfrm>
        </p:grpSpPr>
        <p:pic>
          <p:nvPicPr>
            <p:cNvPr id="9" name="Picture 8" descr="Chart, bubble chart&#10;&#10;Description automatically generated">
              <a:extLst>
                <a:ext uri="{FF2B5EF4-FFF2-40B4-BE49-F238E27FC236}">
                  <a16:creationId xmlns:a16="http://schemas.microsoft.com/office/drawing/2014/main" id="{1E26C6C6-5B9F-E848-ACDA-C671E892D10F}"/>
                </a:ext>
              </a:extLst>
            </p:cNvPr>
            <p:cNvPicPr>
              <a:picLocks noChangeAspect="1"/>
            </p:cNvPicPr>
            <p:nvPr/>
          </p:nvPicPr>
          <p:blipFill>
            <a:blip r:embed="rId3"/>
            <a:stretch>
              <a:fillRect/>
            </a:stretch>
          </p:blipFill>
          <p:spPr>
            <a:xfrm>
              <a:off x="685800" y="1526488"/>
              <a:ext cx="2558368" cy="1271105"/>
            </a:xfrm>
            <a:prstGeom prst="rect">
              <a:avLst/>
            </a:prstGeom>
          </p:spPr>
        </p:pic>
        <p:sp>
          <p:nvSpPr>
            <p:cNvPr id="11" name="Right Arrow 10">
              <a:extLst>
                <a:ext uri="{FF2B5EF4-FFF2-40B4-BE49-F238E27FC236}">
                  <a16:creationId xmlns:a16="http://schemas.microsoft.com/office/drawing/2014/main" id="{507D197E-0470-AE48-8559-5689033DB0CC}"/>
                </a:ext>
              </a:extLst>
            </p:cNvPr>
            <p:cNvSpPr/>
            <p:nvPr/>
          </p:nvSpPr>
          <p:spPr>
            <a:xfrm>
              <a:off x="1805497" y="2113150"/>
              <a:ext cx="241630" cy="110066"/>
            </a:xfrm>
            <a:prstGeom prst="rightArrow">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26AC20-36C6-424C-A564-B54FCCB579B9}"/>
                </a:ext>
              </a:extLst>
            </p:cNvPr>
            <p:cNvSpPr/>
            <p:nvPr/>
          </p:nvSpPr>
          <p:spPr>
            <a:xfrm>
              <a:off x="1989162" y="1492778"/>
              <a:ext cx="179614" cy="1538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36F15B9-7D12-E342-A440-56A2F5F8E0FC}"/>
                </a:ext>
              </a:extLst>
            </p:cNvPr>
            <p:cNvSpPr/>
            <p:nvPr/>
          </p:nvSpPr>
          <p:spPr>
            <a:xfrm>
              <a:off x="734156" y="1477863"/>
              <a:ext cx="179614" cy="1538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A198D1C1-443A-F94D-840E-535A3CCB500A}"/>
              </a:ext>
            </a:extLst>
          </p:cNvPr>
          <p:cNvSpPr>
            <a:spLocks noGrp="1"/>
          </p:cNvSpPr>
          <p:nvPr>
            <p:ph type="sldNum" sz="quarter" idx="12"/>
          </p:nvPr>
        </p:nvSpPr>
        <p:spPr/>
        <p:txBody>
          <a:bodyPr/>
          <a:lstStyle/>
          <a:p>
            <a:pPr>
              <a:defRPr/>
            </a:pPr>
            <a:fld id="{4FAB73BC-B049-4115-A692-8D63A059BFB8}" type="slidenum">
              <a:rPr lang="en-US">
                <a:latin typeface="Calibri"/>
              </a:rPr>
              <a:pPr>
                <a:defRPr/>
              </a:pPr>
              <a:t>35</a:t>
            </a:fld>
            <a:endParaRPr lang="en-US" dirty="0">
              <a:latin typeface="Calibri"/>
            </a:endParaRPr>
          </a:p>
        </p:txBody>
      </p:sp>
      <p:sp>
        <p:nvSpPr>
          <p:cNvPr id="2" name="Rectangle 1">
            <a:extLst>
              <a:ext uri="{FF2B5EF4-FFF2-40B4-BE49-F238E27FC236}">
                <a16:creationId xmlns:a16="http://schemas.microsoft.com/office/drawing/2014/main" id="{C0510F3A-7ECF-7341-9936-C15C571D8BF1}"/>
              </a:ext>
            </a:extLst>
          </p:cNvPr>
          <p:cNvSpPr/>
          <p:nvPr/>
        </p:nvSpPr>
        <p:spPr>
          <a:xfrm>
            <a:off x="141109" y="1510394"/>
            <a:ext cx="3718069" cy="369332"/>
          </a:xfrm>
          <a:prstGeom prst="rect">
            <a:avLst/>
          </a:prstGeom>
        </p:spPr>
        <p:txBody>
          <a:bodyPr wrap="none">
            <a:spAutoFit/>
          </a:bodyPr>
          <a:lstStyle/>
          <a:p>
            <a:pPr>
              <a:spcAft>
                <a:spcPts val="200"/>
              </a:spcAft>
            </a:pPr>
            <a:r>
              <a:rPr lang="en-US" u="sng" dirty="0"/>
              <a:t>Comparison to finite difference code</a:t>
            </a:r>
          </a:p>
        </p:txBody>
      </p:sp>
      <p:sp>
        <p:nvSpPr>
          <p:cNvPr id="6" name="Rectangle 5">
            <a:extLst>
              <a:ext uri="{FF2B5EF4-FFF2-40B4-BE49-F238E27FC236}">
                <a16:creationId xmlns:a16="http://schemas.microsoft.com/office/drawing/2014/main" id="{BB141F1E-01CE-0446-BD96-530668DDD460}"/>
              </a:ext>
            </a:extLst>
          </p:cNvPr>
          <p:cNvSpPr/>
          <p:nvPr/>
        </p:nvSpPr>
        <p:spPr>
          <a:xfrm>
            <a:off x="557487" y="1879727"/>
            <a:ext cx="2484976" cy="307777"/>
          </a:xfrm>
          <a:prstGeom prst="rect">
            <a:avLst/>
          </a:prstGeom>
        </p:spPr>
        <p:txBody>
          <a:bodyPr wrap="none">
            <a:spAutoFit/>
          </a:bodyPr>
          <a:lstStyle/>
          <a:p>
            <a:pPr marL="285750" indent="-285750">
              <a:buFont typeface="Arial" panose="020B0604020202020204" pitchFamily="34" charset="0"/>
              <a:buChar char="•"/>
            </a:pPr>
            <a:r>
              <a:rPr lang="en-US" sz="1400" dirty="0"/>
              <a:t>Two growing particles in 3D</a:t>
            </a:r>
            <a:endParaRPr lang="en-US" sz="1200" dirty="0"/>
          </a:p>
        </p:txBody>
      </p:sp>
      <p:graphicFrame>
        <p:nvGraphicFramePr>
          <p:cNvPr id="8" name="Table 7">
            <a:extLst>
              <a:ext uri="{FF2B5EF4-FFF2-40B4-BE49-F238E27FC236}">
                <a16:creationId xmlns:a16="http://schemas.microsoft.com/office/drawing/2014/main" id="{11A98026-23F3-EA40-865B-DE67F494F258}"/>
              </a:ext>
            </a:extLst>
          </p:cNvPr>
          <p:cNvGraphicFramePr>
            <a:graphicFrameLocks noGrp="1"/>
          </p:cNvGraphicFramePr>
          <p:nvPr/>
        </p:nvGraphicFramePr>
        <p:xfrm>
          <a:off x="557487" y="3410515"/>
          <a:ext cx="2863350" cy="1371600"/>
        </p:xfrm>
        <a:graphic>
          <a:graphicData uri="http://schemas.openxmlformats.org/drawingml/2006/table">
            <a:tbl>
              <a:tblPr firstRow="1" bandRow="1">
                <a:tableStyleId>{2D5ABB26-0587-4C30-8999-92F81FD0307C}</a:tableStyleId>
              </a:tblPr>
              <a:tblGrid>
                <a:gridCol w="1431675">
                  <a:extLst>
                    <a:ext uri="{9D8B030D-6E8A-4147-A177-3AD203B41FA5}">
                      <a16:colId xmlns:a16="http://schemas.microsoft.com/office/drawing/2014/main" val="20000"/>
                    </a:ext>
                  </a:extLst>
                </a:gridCol>
                <a:gridCol w="1431675">
                  <a:extLst>
                    <a:ext uri="{9D8B030D-6E8A-4147-A177-3AD203B41FA5}">
                      <a16:colId xmlns:a16="http://schemas.microsoft.com/office/drawing/2014/main" val="20001"/>
                    </a:ext>
                  </a:extLst>
                </a:gridCol>
              </a:tblGrid>
              <a:tr h="271825">
                <a:tc>
                  <a:txBody>
                    <a:bodyPr/>
                    <a:lstStyle/>
                    <a:p>
                      <a:pPr algn="ctr"/>
                      <a:r>
                        <a:rPr lang="en-US" sz="1200" dirty="0"/>
                        <a:t>Element/Mesh</a:t>
                      </a:r>
                      <a:r>
                        <a:rPr lang="en-US" sz="1200" baseline="0" dirty="0"/>
                        <a:t> Type</a:t>
                      </a:r>
                      <a:endParaRPr lang="en-US" sz="1200" dirty="0"/>
                    </a:p>
                  </a:txBody>
                  <a:tcPr anchor="ctr">
                    <a:lnL w="12700" cap="flat" cmpd="sng" algn="ctr">
                      <a:no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Speedup vs. FD</a:t>
                      </a:r>
                      <a:r>
                        <a:rPr lang="en-US" sz="1200" baseline="30000" dirty="0"/>
                        <a:t>*</a:t>
                      </a:r>
                      <a:endParaRPr lang="en-US" sz="1200" dirty="0"/>
                    </a:p>
                  </a:txBody>
                  <a:tcPr anchor="ctr">
                    <a:lnL>
                      <a:noFill/>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45490">
                <a:tc>
                  <a:txBody>
                    <a:bodyPr/>
                    <a:lstStyle/>
                    <a:p>
                      <a:pPr algn="ctr"/>
                      <a:r>
                        <a:rPr lang="en-US" sz="1200" dirty="0"/>
                        <a:t>Linear/Regular</a:t>
                      </a:r>
                    </a:p>
                  </a:txBody>
                  <a:tcPr>
                    <a:lnT w="12700" cap="flat" cmpd="sng" algn="ctr">
                      <a:solidFill>
                        <a:scrgbClr r="0" g="0" b="0"/>
                      </a:solidFill>
                      <a:prstDash val="solid"/>
                      <a:round/>
                      <a:headEnd type="none" w="med" len="med"/>
                      <a:tailEnd type="none" w="med" len="med"/>
                    </a:lnT>
                  </a:tcPr>
                </a:tc>
                <a:tc>
                  <a:txBody>
                    <a:bodyPr/>
                    <a:lstStyle/>
                    <a:p>
                      <a:pPr algn="ctr"/>
                      <a:r>
                        <a:rPr lang="en-US" sz="1200" dirty="0"/>
                        <a:t>0.028</a:t>
                      </a:r>
                    </a:p>
                  </a:txBody>
                  <a:tcP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val="10001"/>
                  </a:ext>
                </a:extLst>
              </a:tr>
              <a:tr h="245490">
                <a:tc>
                  <a:txBody>
                    <a:bodyPr/>
                    <a:lstStyle/>
                    <a:p>
                      <a:pPr algn="ctr"/>
                      <a:r>
                        <a:rPr lang="en-US" sz="1200" dirty="0"/>
                        <a:t>Quadratic/Regular</a:t>
                      </a:r>
                    </a:p>
                  </a:txBody>
                  <a:tcPr/>
                </a:tc>
                <a:tc>
                  <a:txBody>
                    <a:bodyPr/>
                    <a:lstStyle/>
                    <a:p>
                      <a:pPr algn="ctr"/>
                      <a:r>
                        <a:rPr lang="en-US" sz="1200" dirty="0">
                          <a:highlight>
                            <a:srgbClr val="FFFF00"/>
                          </a:highlight>
                        </a:rPr>
                        <a:t>0.90</a:t>
                      </a:r>
                    </a:p>
                  </a:txBody>
                  <a:tcPr/>
                </a:tc>
                <a:extLst>
                  <a:ext uri="{0D108BD9-81ED-4DB2-BD59-A6C34878D82A}">
                    <a16:rowId xmlns:a16="http://schemas.microsoft.com/office/drawing/2014/main" val="10002"/>
                  </a:ext>
                </a:extLst>
              </a:tr>
              <a:tr h="245490">
                <a:tc>
                  <a:txBody>
                    <a:bodyPr/>
                    <a:lstStyle/>
                    <a:p>
                      <a:pPr algn="ctr"/>
                      <a:r>
                        <a:rPr lang="en-US" sz="1200" dirty="0"/>
                        <a:t>Cubic/Regular</a:t>
                      </a:r>
                    </a:p>
                  </a:txBody>
                  <a:tcPr/>
                </a:tc>
                <a:tc>
                  <a:txBody>
                    <a:bodyPr/>
                    <a:lstStyle/>
                    <a:p>
                      <a:pPr algn="ctr"/>
                      <a:r>
                        <a:rPr lang="en-US" sz="1200" dirty="0"/>
                        <a:t>1.9</a:t>
                      </a:r>
                    </a:p>
                  </a:txBody>
                  <a:tcPr/>
                </a:tc>
                <a:extLst>
                  <a:ext uri="{0D108BD9-81ED-4DB2-BD59-A6C34878D82A}">
                    <a16:rowId xmlns:a16="http://schemas.microsoft.com/office/drawing/2014/main" val="10003"/>
                  </a:ext>
                </a:extLst>
              </a:tr>
              <a:tr h="245490">
                <a:tc>
                  <a:txBody>
                    <a:bodyPr/>
                    <a:lstStyle/>
                    <a:p>
                      <a:pPr algn="ctr"/>
                      <a:r>
                        <a:rPr lang="en-US" sz="1200" dirty="0"/>
                        <a:t>Cubic/Adaptive</a:t>
                      </a:r>
                    </a:p>
                  </a:txBody>
                  <a:tcPr>
                    <a:lnB w="12700" cap="flat" cmpd="sng" algn="ctr">
                      <a:solidFill>
                        <a:scrgbClr r="0" g="0" b="0"/>
                      </a:solidFill>
                      <a:prstDash val="solid"/>
                      <a:round/>
                      <a:headEnd type="none" w="med" len="med"/>
                      <a:tailEnd type="none" w="med" len="med"/>
                    </a:lnB>
                  </a:tcPr>
                </a:tc>
                <a:tc>
                  <a:txBody>
                    <a:bodyPr/>
                    <a:lstStyle/>
                    <a:p>
                      <a:pPr algn="ctr"/>
                      <a:r>
                        <a:rPr lang="en-US" sz="1200" dirty="0">
                          <a:highlight>
                            <a:srgbClr val="FFFF00"/>
                          </a:highlight>
                        </a:rPr>
                        <a:t>12.0</a:t>
                      </a:r>
                    </a:p>
                  </a:txBody>
                  <a:tcP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5" name="TextBox 14">
            <a:extLst>
              <a:ext uri="{FF2B5EF4-FFF2-40B4-BE49-F238E27FC236}">
                <a16:creationId xmlns:a16="http://schemas.microsoft.com/office/drawing/2014/main" id="{0B4E70AA-8007-064F-B2BA-87795A5DC934}"/>
              </a:ext>
            </a:extLst>
          </p:cNvPr>
          <p:cNvSpPr txBox="1"/>
          <p:nvPr/>
        </p:nvSpPr>
        <p:spPr>
          <a:xfrm>
            <a:off x="3287394" y="3790882"/>
            <a:ext cx="1673677" cy="861774"/>
          </a:xfrm>
          <a:prstGeom prst="rect">
            <a:avLst/>
          </a:prstGeom>
          <a:noFill/>
        </p:spPr>
        <p:txBody>
          <a:bodyPr wrap="square" rtlCol="0">
            <a:spAutoFit/>
          </a:bodyPr>
          <a:lstStyle/>
          <a:p>
            <a:r>
              <a:rPr lang="en-US" sz="1000" dirty="0"/>
              <a:t>*Fortran FD code</a:t>
            </a:r>
          </a:p>
          <a:p>
            <a:pPr marL="285750" indent="-285750">
              <a:buFontTx/>
              <a:buChar char="-"/>
            </a:pPr>
            <a:r>
              <a:rPr lang="en-US" sz="1000" dirty="0"/>
              <a:t>MPI parallelization</a:t>
            </a:r>
          </a:p>
          <a:p>
            <a:pPr marL="285750" indent="-285750">
              <a:buFontTx/>
              <a:buChar char="-"/>
            </a:pPr>
            <a:r>
              <a:rPr lang="en-US" sz="1000" dirty="0"/>
              <a:t>2nd order central difference derivatives</a:t>
            </a:r>
          </a:p>
          <a:p>
            <a:pPr marL="285750" indent="-285750">
              <a:buFontTx/>
              <a:buChar char="-"/>
            </a:pPr>
            <a:r>
              <a:rPr lang="en-US" sz="1000" dirty="0"/>
              <a:t>Explicit time stepping</a:t>
            </a:r>
          </a:p>
        </p:txBody>
      </p:sp>
      <p:sp>
        <p:nvSpPr>
          <p:cNvPr id="16" name="TextBox 15">
            <a:extLst>
              <a:ext uri="{FF2B5EF4-FFF2-40B4-BE49-F238E27FC236}">
                <a16:creationId xmlns:a16="http://schemas.microsoft.com/office/drawing/2014/main" id="{5FD450E4-0965-FB4A-BCBE-A1CE7EC7CF16}"/>
              </a:ext>
            </a:extLst>
          </p:cNvPr>
          <p:cNvSpPr txBox="1"/>
          <p:nvPr/>
        </p:nvSpPr>
        <p:spPr>
          <a:xfrm>
            <a:off x="352015" y="5293732"/>
            <a:ext cx="2772015" cy="246221"/>
          </a:xfrm>
          <a:prstGeom prst="rect">
            <a:avLst/>
          </a:prstGeom>
          <a:solidFill>
            <a:schemeClr val="bg1"/>
          </a:solidFill>
        </p:spPr>
        <p:txBody>
          <a:bodyPr wrap="square" rtlCol="0">
            <a:spAutoFit/>
          </a:bodyPr>
          <a:lstStyle/>
          <a:p>
            <a:r>
              <a:rPr lang="en-US" sz="1000" b="1" dirty="0"/>
              <a:t>[DeWitt et al., </a:t>
            </a:r>
            <a:r>
              <a:rPr lang="en-US" sz="1000" b="1" dirty="0" err="1"/>
              <a:t>npj</a:t>
            </a:r>
            <a:r>
              <a:rPr lang="en-US" sz="1000" b="1" dirty="0"/>
              <a:t> </a:t>
            </a:r>
            <a:r>
              <a:rPr lang="en-US" sz="1000" b="1" dirty="0" err="1"/>
              <a:t>Comput</a:t>
            </a:r>
            <a:r>
              <a:rPr lang="en-US" sz="1000" b="1" dirty="0"/>
              <a:t>. Mater. 6, 29 (2020)] </a:t>
            </a:r>
          </a:p>
        </p:txBody>
      </p:sp>
      <p:sp>
        <p:nvSpPr>
          <p:cNvPr id="21" name="Rectangle 20">
            <a:extLst>
              <a:ext uri="{FF2B5EF4-FFF2-40B4-BE49-F238E27FC236}">
                <a16:creationId xmlns:a16="http://schemas.microsoft.com/office/drawing/2014/main" id="{5EF45E79-A1AB-2545-B0E3-59305B8E0795}"/>
              </a:ext>
            </a:extLst>
          </p:cNvPr>
          <p:cNvSpPr/>
          <p:nvPr/>
        </p:nvSpPr>
        <p:spPr>
          <a:xfrm>
            <a:off x="385842" y="4817580"/>
            <a:ext cx="3228601" cy="430887"/>
          </a:xfrm>
          <a:prstGeom prst="rect">
            <a:avLst/>
          </a:prstGeom>
        </p:spPr>
        <p:txBody>
          <a:bodyPr wrap="square">
            <a:spAutoFit/>
          </a:bodyPr>
          <a:lstStyle/>
          <a:p>
            <a:pPr algn="ctr"/>
            <a:r>
              <a:rPr lang="en-US" sz="1100" dirty="0"/>
              <a:t>Comparison is at the same error with respect to a highly-resolved simulation in time in space</a:t>
            </a:r>
          </a:p>
        </p:txBody>
      </p:sp>
      <p:grpSp>
        <p:nvGrpSpPr>
          <p:cNvPr id="25" name="Group 24">
            <a:extLst>
              <a:ext uri="{FF2B5EF4-FFF2-40B4-BE49-F238E27FC236}">
                <a16:creationId xmlns:a16="http://schemas.microsoft.com/office/drawing/2014/main" id="{A1C987D7-53A1-8542-BBF3-F18D4767C101}"/>
              </a:ext>
            </a:extLst>
          </p:cNvPr>
          <p:cNvGrpSpPr/>
          <p:nvPr/>
        </p:nvGrpSpPr>
        <p:grpSpPr>
          <a:xfrm>
            <a:off x="4404657" y="1974419"/>
            <a:ext cx="4665864" cy="3555361"/>
            <a:chOff x="4404657" y="653144"/>
            <a:chExt cx="4665864" cy="3555361"/>
          </a:xfrm>
        </p:grpSpPr>
        <p:sp>
          <p:nvSpPr>
            <p:cNvPr id="17" name="Rectangle 16">
              <a:extLst>
                <a:ext uri="{FF2B5EF4-FFF2-40B4-BE49-F238E27FC236}">
                  <a16:creationId xmlns:a16="http://schemas.microsoft.com/office/drawing/2014/main" id="{47E4F5B5-6FBA-094E-B1EC-222E54D851CB}"/>
                </a:ext>
              </a:extLst>
            </p:cNvPr>
            <p:cNvSpPr/>
            <p:nvPr/>
          </p:nvSpPr>
          <p:spPr>
            <a:xfrm>
              <a:off x="4830044" y="653144"/>
              <a:ext cx="4066306" cy="369332"/>
            </a:xfrm>
            <a:prstGeom prst="rect">
              <a:avLst/>
            </a:prstGeom>
          </p:spPr>
          <p:txBody>
            <a:bodyPr wrap="none">
              <a:spAutoFit/>
            </a:bodyPr>
            <a:lstStyle/>
            <a:p>
              <a:pPr>
                <a:spcAft>
                  <a:spcPts val="200"/>
                </a:spcAft>
              </a:pPr>
              <a:r>
                <a:rPr lang="en-US" u="sng" dirty="0"/>
                <a:t>Comparison to other Open Source Codes </a:t>
              </a:r>
            </a:p>
          </p:txBody>
        </p:sp>
        <p:sp>
          <p:nvSpPr>
            <p:cNvPr id="19" name="Rectangle 18">
              <a:extLst>
                <a:ext uri="{FF2B5EF4-FFF2-40B4-BE49-F238E27FC236}">
                  <a16:creationId xmlns:a16="http://schemas.microsoft.com/office/drawing/2014/main" id="{B93A39A1-D0E1-CD46-990C-447DE2850FE3}"/>
                </a:ext>
              </a:extLst>
            </p:cNvPr>
            <p:cNvSpPr/>
            <p:nvPr/>
          </p:nvSpPr>
          <p:spPr>
            <a:xfrm>
              <a:off x="4404657" y="1060471"/>
              <a:ext cx="4665864" cy="892552"/>
            </a:xfrm>
            <a:prstGeom prst="rect">
              <a:avLst/>
            </a:prstGeom>
          </p:spPr>
          <p:txBody>
            <a:bodyPr wrap="square">
              <a:spAutoFit/>
            </a:bodyPr>
            <a:lstStyle/>
            <a:p>
              <a:pPr marL="285750" indent="-285750">
                <a:buFont typeface="Arial" panose="020B0604020202020204" pitchFamily="34" charset="0"/>
                <a:buChar char="•"/>
              </a:pPr>
              <a:r>
                <a:rPr lang="en-US" sz="1400" dirty="0"/>
                <a:t>Solidification benchmark problem</a:t>
              </a:r>
              <a:endParaRPr lang="en-US" sz="1200" dirty="0"/>
            </a:p>
            <a:p>
              <a:r>
                <a:rPr lang="en-US" sz="1200" dirty="0"/>
                <a:t>	(</a:t>
              </a:r>
              <a:r>
                <a:rPr lang="en-US" sz="1200" dirty="0">
                  <a:hlinkClick r:id="rId4"/>
                </a:rPr>
                <a:t>https://pages.nist.gov/pfhub/benchmarks/benchmark3.ipynb/</a:t>
              </a:r>
              <a:r>
                <a:rPr lang="en-US" sz="1200" dirty="0"/>
                <a:t>)</a:t>
              </a:r>
            </a:p>
            <a:p>
              <a:endParaRPr lang="en-US" sz="1400" dirty="0"/>
            </a:p>
          </p:txBody>
        </p:sp>
        <p:pic>
          <p:nvPicPr>
            <p:cNvPr id="23" name="Picture 22" descr="Chart&#10;&#10;Description automatically generated with low confidence">
              <a:extLst>
                <a:ext uri="{FF2B5EF4-FFF2-40B4-BE49-F238E27FC236}">
                  <a16:creationId xmlns:a16="http://schemas.microsoft.com/office/drawing/2014/main" id="{8F2D4476-A515-EF43-BB2D-1EC14EAF47BC}"/>
                </a:ext>
              </a:extLst>
            </p:cNvPr>
            <p:cNvPicPr>
              <a:picLocks noChangeAspect="1"/>
            </p:cNvPicPr>
            <p:nvPr/>
          </p:nvPicPr>
          <p:blipFill>
            <a:blip r:embed="rId5"/>
            <a:stretch>
              <a:fillRect/>
            </a:stretch>
          </p:blipFill>
          <p:spPr>
            <a:xfrm>
              <a:off x="5240205" y="1586056"/>
              <a:ext cx="3124796" cy="1237454"/>
            </a:xfrm>
            <a:prstGeom prst="rect">
              <a:avLst/>
            </a:prstGeom>
          </p:spPr>
        </p:pic>
        <p:sp>
          <p:nvSpPr>
            <p:cNvPr id="24" name="Rectangle 23">
              <a:extLst>
                <a:ext uri="{FF2B5EF4-FFF2-40B4-BE49-F238E27FC236}">
                  <a16:creationId xmlns:a16="http://schemas.microsoft.com/office/drawing/2014/main" id="{CA9F25B3-8579-7741-9174-DA43A9DB3DCE}"/>
                </a:ext>
              </a:extLst>
            </p:cNvPr>
            <p:cNvSpPr/>
            <p:nvPr/>
          </p:nvSpPr>
          <p:spPr>
            <a:xfrm>
              <a:off x="5043214" y="2823510"/>
              <a:ext cx="3861707" cy="1384995"/>
            </a:xfrm>
            <a:prstGeom prst="rect">
              <a:avLst/>
            </a:prstGeom>
          </p:spPr>
          <p:txBody>
            <a:bodyPr wrap="square">
              <a:spAutoFit/>
            </a:bodyPr>
            <a:lstStyle/>
            <a:p>
              <a:pPr marL="285750" indent="-285750">
                <a:buFont typeface="Arial" panose="020B0604020202020204" pitchFamily="34" charset="0"/>
                <a:buChar char="•"/>
              </a:pPr>
              <a:r>
                <a:rPr lang="en-US" sz="1200" dirty="0"/>
                <a:t>PRISMS-PF performance was compared to MOOSE, AMPE and </a:t>
              </a:r>
              <a:r>
                <a:rPr lang="en-US" sz="1200" dirty="0" err="1"/>
                <a:t>FiPy</a:t>
              </a:r>
              <a:endParaRPr lang="en-US" sz="1200" dirty="0"/>
            </a:p>
            <a:p>
              <a:pPr marL="285750" indent="-285750">
                <a:buFont typeface="Arial" panose="020B0604020202020204" pitchFamily="34" charset="0"/>
                <a:buChar char="•"/>
              </a:pPr>
              <a:r>
                <a:rPr lang="en-US" sz="1200" dirty="0"/>
                <a:t>The PRISMS-PF calculations required </a:t>
              </a:r>
              <a:r>
                <a:rPr lang="en-US" sz="1200" b="1" dirty="0"/>
                <a:t>three orders of magnitude fewer</a:t>
              </a:r>
              <a:r>
                <a:rPr lang="en-US" sz="1200" dirty="0"/>
                <a:t> normalized core hours than </a:t>
              </a:r>
              <a:r>
                <a:rPr lang="en-US" sz="1200" b="1" dirty="0"/>
                <a:t>AMPE</a:t>
              </a:r>
              <a:r>
                <a:rPr lang="en-US" sz="1200" dirty="0"/>
                <a:t> and </a:t>
              </a:r>
              <a:r>
                <a:rPr lang="en-US" sz="1200" b="1" dirty="0" err="1"/>
                <a:t>FiPy</a:t>
              </a:r>
              <a:r>
                <a:rPr lang="en-US" sz="1200" dirty="0"/>
                <a:t>, while having similar or lower error.</a:t>
              </a:r>
            </a:p>
            <a:p>
              <a:pPr marL="285750" indent="-285750">
                <a:buFont typeface="Arial" panose="020B0604020202020204" pitchFamily="34" charset="0"/>
                <a:buChar char="•"/>
              </a:pPr>
              <a:r>
                <a:rPr lang="en-US" sz="1200" dirty="0"/>
                <a:t>The fastest calculations using PRISMS-PF and </a:t>
              </a:r>
              <a:r>
                <a:rPr lang="en-US" sz="1200" b="1" dirty="0"/>
                <a:t>MOOSE </a:t>
              </a:r>
              <a:r>
                <a:rPr lang="en-US" sz="1200" dirty="0"/>
                <a:t>have </a:t>
              </a:r>
              <a:r>
                <a:rPr lang="en-US" sz="1200" b="1" dirty="0"/>
                <a:t>similar computational cost </a:t>
              </a:r>
              <a:r>
                <a:rPr lang="en-US" sz="1200" dirty="0"/>
                <a:t>and tip velocity error.</a:t>
              </a:r>
            </a:p>
          </p:txBody>
        </p:sp>
      </p:grpSp>
      <p:sp>
        <p:nvSpPr>
          <p:cNvPr id="20" name="Title 1">
            <a:extLst>
              <a:ext uri="{FF2B5EF4-FFF2-40B4-BE49-F238E27FC236}">
                <a16:creationId xmlns:a16="http://schemas.microsoft.com/office/drawing/2014/main" id="{803BAFEB-5068-464F-9B31-D2FD58F79EDD}"/>
              </a:ext>
            </a:extLst>
          </p:cNvPr>
          <p:cNvSpPr txBox="1">
            <a:spLocks/>
          </p:cNvSpPr>
          <p:nvPr/>
        </p:nvSpPr>
        <p:spPr bwMode="auto">
          <a:xfrm>
            <a:off x="181911" y="140389"/>
            <a:ext cx="8757920" cy="685666"/>
          </a:xfrm>
          <a:prstGeom prst="rect">
            <a:avLst/>
          </a:prstGeom>
          <a:noFill/>
          <a:ln w="9525">
            <a:noFill/>
            <a:miter lim="800000"/>
            <a:headEnd/>
            <a:tailEnd/>
          </a:ln>
        </p:spPr>
        <p:txBody>
          <a:bodyPr vert="horz" wrap="square" lIns="91156" tIns="45581" rIns="91156" bIns="45581" numCol="1" anchor="ctr" anchorCtr="0" compatLnSpc="1">
            <a:prstTxWarp prst="textNoShape">
              <a:avLst/>
            </a:prstTxWarp>
            <a:noAutofit/>
          </a:bodyPr>
          <a:lstStyle>
            <a:lvl1pPr algn="ctr" rtl="0" eaLnBrk="1" fontAlgn="base" hangingPunct="1">
              <a:spcBef>
                <a:spcPct val="0"/>
              </a:spcBef>
              <a:spcAft>
                <a:spcPct val="0"/>
              </a:spcAft>
              <a:defRPr sz="2600" b="1" kern="1200">
                <a:solidFill>
                  <a:srgbClr val="106636"/>
                </a:solidFill>
                <a:latin typeface="Arial" pitchFamily="34" charset="0"/>
                <a:ea typeface="+mj-ea"/>
                <a:cs typeface="Arial" pitchFamily="34" charset="0"/>
              </a:defRPr>
            </a:lvl1pPr>
            <a:lvl2pPr algn="ctr" rtl="0" eaLnBrk="1" fontAlgn="base" hangingPunct="1">
              <a:spcBef>
                <a:spcPct val="0"/>
              </a:spcBef>
              <a:spcAft>
                <a:spcPct val="0"/>
              </a:spcAft>
              <a:defRPr sz="2400">
                <a:solidFill>
                  <a:srgbClr val="106636"/>
                </a:solidFill>
                <a:latin typeface="Arial" charset="0"/>
                <a:cs typeface="Arial" charset="0"/>
              </a:defRPr>
            </a:lvl2pPr>
            <a:lvl3pPr algn="ctr" rtl="0" eaLnBrk="1" fontAlgn="base" hangingPunct="1">
              <a:spcBef>
                <a:spcPct val="0"/>
              </a:spcBef>
              <a:spcAft>
                <a:spcPct val="0"/>
              </a:spcAft>
              <a:defRPr sz="2400">
                <a:solidFill>
                  <a:srgbClr val="106636"/>
                </a:solidFill>
                <a:latin typeface="Arial" charset="0"/>
                <a:cs typeface="Arial" charset="0"/>
              </a:defRPr>
            </a:lvl3pPr>
            <a:lvl4pPr algn="ctr" rtl="0" eaLnBrk="1" fontAlgn="base" hangingPunct="1">
              <a:spcBef>
                <a:spcPct val="0"/>
              </a:spcBef>
              <a:spcAft>
                <a:spcPct val="0"/>
              </a:spcAft>
              <a:defRPr sz="2400">
                <a:solidFill>
                  <a:srgbClr val="106636"/>
                </a:solidFill>
                <a:latin typeface="Arial" charset="0"/>
                <a:cs typeface="Arial" charset="0"/>
              </a:defRPr>
            </a:lvl4pPr>
            <a:lvl5pPr algn="ctr" rtl="0" eaLnBrk="1" fontAlgn="base" hangingPunct="1">
              <a:spcBef>
                <a:spcPct val="0"/>
              </a:spcBef>
              <a:spcAft>
                <a:spcPct val="0"/>
              </a:spcAft>
              <a:defRPr sz="2400">
                <a:solidFill>
                  <a:srgbClr val="106636"/>
                </a:solidFill>
                <a:latin typeface="Arial" charset="0"/>
                <a:cs typeface="Arial" charset="0"/>
              </a:defRPr>
            </a:lvl5pPr>
            <a:lvl6pPr marL="455791" algn="ctr" rtl="0" eaLnBrk="1" fontAlgn="base" hangingPunct="1">
              <a:spcBef>
                <a:spcPct val="0"/>
              </a:spcBef>
              <a:spcAft>
                <a:spcPct val="0"/>
              </a:spcAft>
              <a:defRPr sz="2400">
                <a:solidFill>
                  <a:srgbClr val="106636"/>
                </a:solidFill>
                <a:latin typeface="Arial" charset="0"/>
                <a:cs typeface="Arial" charset="0"/>
              </a:defRPr>
            </a:lvl6pPr>
            <a:lvl7pPr marL="911583" algn="ctr" rtl="0" eaLnBrk="1" fontAlgn="base" hangingPunct="1">
              <a:spcBef>
                <a:spcPct val="0"/>
              </a:spcBef>
              <a:spcAft>
                <a:spcPct val="0"/>
              </a:spcAft>
              <a:defRPr sz="2400">
                <a:solidFill>
                  <a:srgbClr val="106636"/>
                </a:solidFill>
                <a:latin typeface="Arial" charset="0"/>
                <a:cs typeface="Arial" charset="0"/>
              </a:defRPr>
            </a:lvl7pPr>
            <a:lvl8pPr marL="1367368" algn="ctr" rtl="0" eaLnBrk="1" fontAlgn="base" hangingPunct="1">
              <a:spcBef>
                <a:spcPct val="0"/>
              </a:spcBef>
              <a:spcAft>
                <a:spcPct val="0"/>
              </a:spcAft>
              <a:defRPr sz="2400">
                <a:solidFill>
                  <a:srgbClr val="106636"/>
                </a:solidFill>
                <a:latin typeface="Arial" charset="0"/>
                <a:cs typeface="Arial" charset="0"/>
              </a:defRPr>
            </a:lvl8pPr>
            <a:lvl9pPr marL="1823164" algn="ctr" rtl="0" eaLnBrk="1" fontAlgn="base" hangingPunct="1">
              <a:spcBef>
                <a:spcPct val="0"/>
              </a:spcBef>
              <a:spcAft>
                <a:spcPct val="0"/>
              </a:spcAft>
              <a:defRPr sz="2400">
                <a:solidFill>
                  <a:srgbClr val="106636"/>
                </a:solidFill>
                <a:latin typeface="Arial" charset="0"/>
                <a:cs typeface="Arial" charset="0"/>
              </a:defRPr>
            </a:lvl9pPr>
          </a:lstStyle>
          <a:p>
            <a:pPr defTabSz="914400"/>
            <a:r>
              <a:rPr lang="en-US" sz="3200" b="0" dirty="0">
                <a:solidFill>
                  <a:srgbClr val="FFFFFF"/>
                </a:solidFill>
                <a:latin typeface="Helvetica"/>
                <a:cs typeface="Helvetica"/>
              </a:rPr>
              <a:t>Performance of PRISMS-PF</a:t>
            </a:r>
          </a:p>
        </p:txBody>
      </p:sp>
      <p:sp>
        <p:nvSpPr>
          <p:cNvPr id="22" name="Slide Number Placeholder 5">
            <a:extLst>
              <a:ext uri="{FF2B5EF4-FFF2-40B4-BE49-F238E27FC236}">
                <a16:creationId xmlns:a16="http://schemas.microsoft.com/office/drawing/2014/main" id="{FA310AB6-E03C-474C-A3AD-3F70CE5E9F98}"/>
              </a:ext>
            </a:extLst>
          </p:cNvPr>
          <p:cNvSpPr txBox="1">
            <a:spLocks/>
          </p:cNvSpPr>
          <p:nvPr/>
        </p:nvSpPr>
        <p:spPr>
          <a:xfrm>
            <a:off x="8583529" y="5814606"/>
            <a:ext cx="51097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485A5B-CC9D-6F4C-885F-5DCDA1F46E84}" type="slidenum">
              <a:rPr lang="en-US" smtClean="0"/>
              <a:pPr/>
              <a:t>35</a:t>
            </a:fld>
            <a:endParaRPr lang="en-US" dirty="0"/>
          </a:p>
        </p:txBody>
      </p:sp>
    </p:spTree>
    <p:extLst>
      <p:ext uri="{BB962C8B-B14F-4D97-AF65-F5344CB8AC3E}">
        <p14:creationId xmlns:p14="http://schemas.microsoft.com/office/powerpoint/2010/main" val="78898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7"/>
            </p:par>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descr="Chart, bubble chart&#10;&#10;Description automatically generated">
            <a:extLst>
              <a:ext uri="{FF2B5EF4-FFF2-40B4-BE49-F238E27FC236}">
                <a16:creationId xmlns:a16="http://schemas.microsoft.com/office/drawing/2014/main" id="{720A64A7-BA0D-3B43-A992-B5F629BD49C3}"/>
              </a:ext>
            </a:extLst>
          </p:cNvPr>
          <p:cNvPicPr>
            <a:picLocks noChangeAspect="1"/>
          </p:cNvPicPr>
          <p:nvPr/>
        </p:nvPicPr>
        <p:blipFill>
          <a:blip r:embed="rId3"/>
          <a:stretch>
            <a:fillRect/>
          </a:stretch>
        </p:blipFill>
        <p:spPr>
          <a:xfrm>
            <a:off x="5475530" y="3802223"/>
            <a:ext cx="1374517" cy="1261950"/>
          </a:xfrm>
          <a:prstGeom prst="rect">
            <a:avLst/>
          </a:prstGeom>
        </p:spPr>
      </p:pic>
      <p:pic>
        <p:nvPicPr>
          <p:cNvPr id="48" name="Picture 47">
            <a:extLst>
              <a:ext uri="{FF2B5EF4-FFF2-40B4-BE49-F238E27FC236}">
                <a16:creationId xmlns:a16="http://schemas.microsoft.com/office/drawing/2014/main" id="{56283270-572B-7146-A4D8-B4CA2A4D3605}"/>
              </a:ext>
            </a:extLst>
          </p:cNvPr>
          <p:cNvPicPr>
            <a:picLocks noChangeAspect="1"/>
          </p:cNvPicPr>
          <p:nvPr/>
        </p:nvPicPr>
        <p:blipFill>
          <a:blip r:embed="rId4"/>
          <a:stretch>
            <a:fillRect/>
          </a:stretch>
        </p:blipFill>
        <p:spPr>
          <a:xfrm>
            <a:off x="526909" y="3598564"/>
            <a:ext cx="1448102" cy="1297556"/>
          </a:xfrm>
          <a:prstGeom prst="rect">
            <a:avLst/>
          </a:prstGeom>
        </p:spPr>
      </p:pic>
      <p:sp>
        <p:nvSpPr>
          <p:cNvPr id="4" name="Slide Number Placeholder 3">
            <a:extLst>
              <a:ext uri="{FF2B5EF4-FFF2-40B4-BE49-F238E27FC236}">
                <a16:creationId xmlns:a16="http://schemas.microsoft.com/office/drawing/2014/main" id="{A198D1C1-443A-F94D-840E-535A3CCB500A}"/>
              </a:ext>
            </a:extLst>
          </p:cNvPr>
          <p:cNvSpPr>
            <a:spLocks noGrp="1"/>
          </p:cNvSpPr>
          <p:nvPr>
            <p:ph type="sldNum" sz="quarter" idx="12"/>
          </p:nvPr>
        </p:nvSpPr>
        <p:spPr/>
        <p:txBody>
          <a:bodyPr/>
          <a:lstStyle/>
          <a:p>
            <a:pPr>
              <a:defRPr/>
            </a:pPr>
            <a:fld id="{4FAB73BC-B049-4115-A692-8D63A059BFB8}" type="slidenum">
              <a:rPr lang="en-US">
                <a:latin typeface="Calibri"/>
              </a:rPr>
              <a:pPr>
                <a:defRPr/>
              </a:pPr>
              <a:t>36</a:t>
            </a:fld>
            <a:endParaRPr lang="en-US" dirty="0">
              <a:latin typeface="Calibri"/>
            </a:endParaRPr>
          </a:p>
        </p:txBody>
      </p:sp>
      <p:sp>
        <p:nvSpPr>
          <p:cNvPr id="13" name="Title 1">
            <a:extLst>
              <a:ext uri="{FF2B5EF4-FFF2-40B4-BE49-F238E27FC236}">
                <a16:creationId xmlns:a16="http://schemas.microsoft.com/office/drawing/2014/main" id="{55EB90DE-9D30-F043-B62F-E7BE5B89C3F0}"/>
              </a:ext>
            </a:extLst>
          </p:cNvPr>
          <p:cNvSpPr txBox="1">
            <a:spLocks/>
          </p:cNvSpPr>
          <p:nvPr/>
        </p:nvSpPr>
        <p:spPr bwMode="auto">
          <a:xfrm>
            <a:off x="602104" y="245604"/>
            <a:ext cx="7728414" cy="471006"/>
          </a:xfrm>
          <a:prstGeom prst="rect">
            <a:avLst/>
          </a:prstGeom>
          <a:noFill/>
          <a:ln w="9525">
            <a:noFill/>
            <a:miter lim="800000"/>
            <a:headEnd/>
            <a:tailEnd/>
          </a:ln>
        </p:spPr>
        <p:txBody>
          <a:bodyPr vert="horz" wrap="square" lIns="91156" tIns="45581" rIns="91156" bIns="45581" numCol="1" anchor="ctr" anchorCtr="0" compatLnSpc="1">
            <a:prstTxWarp prst="textNoShape">
              <a:avLst/>
            </a:prstTxWarp>
            <a:noAutofit/>
          </a:bodyPr>
          <a:lstStyle>
            <a:lvl1pPr algn="ctr" rtl="0" eaLnBrk="1" fontAlgn="base" hangingPunct="1">
              <a:spcBef>
                <a:spcPct val="0"/>
              </a:spcBef>
              <a:spcAft>
                <a:spcPct val="0"/>
              </a:spcAft>
              <a:defRPr sz="2600" b="1" kern="1200">
                <a:solidFill>
                  <a:srgbClr val="106636"/>
                </a:solidFill>
                <a:latin typeface="Arial" pitchFamily="34" charset="0"/>
                <a:ea typeface="+mj-ea"/>
                <a:cs typeface="Arial" pitchFamily="34" charset="0"/>
              </a:defRPr>
            </a:lvl1pPr>
            <a:lvl2pPr algn="ctr" rtl="0" eaLnBrk="1" fontAlgn="base" hangingPunct="1">
              <a:spcBef>
                <a:spcPct val="0"/>
              </a:spcBef>
              <a:spcAft>
                <a:spcPct val="0"/>
              </a:spcAft>
              <a:defRPr sz="2400">
                <a:solidFill>
                  <a:srgbClr val="106636"/>
                </a:solidFill>
                <a:latin typeface="Arial" charset="0"/>
                <a:cs typeface="Arial" charset="0"/>
              </a:defRPr>
            </a:lvl2pPr>
            <a:lvl3pPr algn="ctr" rtl="0" eaLnBrk="1" fontAlgn="base" hangingPunct="1">
              <a:spcBef>
                <a:spcPct val="0"/>
              </a:spcBef>
              <a:spcAft>
                <a:spcPct val="0"/>
              </a:spcAft>
              <a:defRPr sz="2400">
                <a:solidFill>
                  <a:srgbClr val="106636"/>
                </a:solidFill>
                <a:latin typeface="Arial" charset="0"/>
                <a:cs typeface="Arial" charset="0"/>
              </a:defRPr>
            </a:lvl3pPr>
            <a:lvl4pPr algn="ctr" rtl="0" eaLnBrk="1" fontAlgn="base" hangingPunct="1">
              <a:spcBef>
                <a:spcPct val="0"/>
              </a:spcBef>
              <a:spcAft>
                <a:spcPct val="0"/>
              </a:spcAft>
              <a:defRPr sz="2400">
                <a:solidFill>
                  <a:srgbClr val="106636"/>
                </a:solidFill>
                <a:latin typeface="Arial" charset="0"/>
                <a:cs typeface="Arial" charset="0"/>
              </a:defRPr>
            </a:lvl4pPr>
            <a:lvl5pPr algn="ctr" rtl="0" eaLnBrk="1" fontAlgn="base" hangingPunct="1">
              <a:spcBef>
                <a:spcPct val="0"/>
              </a:spcBef>
              <a:spcAft>
                <a:spcPct val="0"/>
              </a:spcAft>
              <a:defRPr sz="2400">
                <a:solidFill>
                  <a:srgbClr val="106636"/>
                </a:solidFill>
                <a:latin typeface="Arial" charset="0"/>
                <a:cs typeface="Arial" charset="0"/>
              </a:defRPr>
            </a:lvl5pPr>
            <a:lvl6pPr marL="455791" algn="ctr" rtl="0" eaLnBrk="1" fontAlgn="base" hangingPunct="1">
              <a:spcBef>
                <a:spcPct val="0"/>
              </a:spcBef>
              <a:spcAft>
                <a:spcPct val="0"/>
              </a:spcAft>
              <a:defRPr sz="2400">
                <a:solidFill>
                  <a:srgbClr val="106636"/>
                </a:solidFill>
                <a:latin typeface="Arial" charset="0"/>
                <a:cs typeface="Arial" charset="0"/>
              </a:defRPr>
            </a:lvl6pPr>
            <a:lvl7pPr marL="911583" algn="ctr" rtl="0" eaLnBrk="1" fontAlgn="base" hangingPunct="1">
              <a:spcBef>
                <a:spcPct val="0"/>
              </a:spcBef>
              <a:spcAft>
                <a:spcPct val="0"/>
              </a:spcAft>
              <a:defRPr sz="2400">
                <a:solidFill>
                  <a:srgbClr val="106636"/>
                </a:solidFill>
                <a:latin typeface="Arial" charset="0"/>
                <a:cs typeface="Arial" charset="0"/>
              </a:defRPr>
            </a:lvl7pPr>
            <a:lvl8pPr marL="1367368" algn="ctr" rtl="0" eaLnBrk="1" fontAlgn="base" hangingPunct="1">
              <a:spcBef>
                <a:spcPct val="0"/>
              </a:spcBef>
              <a:spcAft>
                <a:spcPct val="0"/>
              </a:spcAft>
              <a:defRPr sz="2400">
                <a:solidFill>
                  <a:srgbClr val="106636"/>
                </a:solidFill>
                <a:latin typeface="Arial" charset="0"/>
                <a:cs typeface="Arial" charset="0"/>
              </a:defRPr>
            </a:lvl8pPr>
            <a:lvl9pPr marL="1823164" algn="ctr" rtl="0" eaLnBrk="1" fontAlgn="base" hangingPunct="1">
              <a:spcBef>
                <a:spcPct val="0"/>
              </a:spcBef>
              <a:spcAft>
                <a:spcPct val="0"/>
              </a:spcAft>
              <a:defRPr sz="2400">
                <a:solidFill>
                  <a:srgbClr val="106636"/>
                </a:solidFill>
                <a:latin typeface="Arial" charset="0"/>
                <a:cs typeface="Arial" charset="0"/>
              </a:defRPr>
            </a:lvl9pPr>
          </a:lstStyle>
          <a:p>
            <a:r>
              <a:rPr lang="en-US" sz="3000" b="0" dirty="0">
                <a:solidFill>
                  <a:srgbClr val="FFFFFF"/>
                </a:solidFill>
              </a:rPr>
              <a:t>New and Upcoming Features -  Built-in Apps</a:t>
            </a:r>
          </a:p>
        </p:txBody>
      </p:sp>
      <p:sp>
        <p:nvSpPr>
          <p:cNvPr id="9" name="Rounded Rectangle 8">
            <a:extLst>
              <a:ext uri="{FF2B5EF4-FFF2-40B4-BE49-F238E27FC236}">
                <a16:creationId xmlns:a16="http://schemas.microsoft.com/office/drawing/2014/main" id="{125C809A-1C06-5648-BB8F-8149BEC4371B}"/>
              </a:ext>
            </a:extLst>
          </p:cNvPr>
          <p:cNvSpPr/>
          <p:nvPr/>
        </p:nvSpPr>
        <p:spPr>
          <a:xfrm>
            <a:off x="236668" y="1564426"/>
            <a:ext cx="4054675" cy="349974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extBox 15">
            <a:extLst>
              <a:ext uri="{FF2B5EF4-FFF2-40B4-BE49-F238E27FC236}">
                <a16:creationId xmlns:a16="http://schemas.microsoft.com/office/drawing/2014/main" id="{654C5F20-EE30-044F-86E0-7C70C0E462E4}"/>
              </a:ext>
            </a:extLst>
          </p:cNvPr>
          <p:cNvSpPr txBox="1"/>
          <p:nvPr/>
        </p:nvSpPr>
        <p:spPr>
          <a:xfrm>
            <a:off x="517326" y="1622698"/>
            <a:ext cx="1221125" cy="369332"/>
          </a:xfrm>
          <a:prstGeom prst="rect">
            <a:avLst/>
          </a:prstGeom>
          <a:noFill/>
        </p:spPr>
        <p:txBody>
          <a:bodyPr wrap="square" rtlCol="0">
            <a:spAutoFit/>
          </a:bodyPr>
          <a:lstStyle/>
          <a:p>
            <a:r>
              <a:rPr lang="en-US" u="sng" dirty="0"/>
              <a:t>Recent</a:t>
            </a:r>
          </a:p>
        </p:txBody>
      </p:sp>
      <p:sp>
        <p:nvSpPr>
          <p:cNvPr id="18" name="TextBox 17">
            <a:extLst>
              <a:ext uri="{FF2B5EF4-FFF2-40B4-BE49-F238E27FC236}">
                <a16:creationId xmlns:a16="http://schemas.microsoft.com/office/drawing/2014/main" id="{0DE96298-E887-3242-84F0-2B6B9E09E890}"/>
              </a:ext>
            </a:extLst>
          </p:cNvPr>
          <p:cNvSpPr txBox="1"/>
          <p:nvPr/>
        </p:nvSpPr>
        <p:spPr>
          <a:xfrm>
            <a:off x="5126103" y="1601927"/>
            <a:ext cx="2420217" cy="369332"/>
          </a:xfrm>
          <a:prstGeom prst="rect">
            <a:avLst/>
          </a:prstGeom>
          <a:noFill/>
        </p:spPr>
        <p:txBody>
          <a:bodyPr wrap="square" rtlCol="0">
            <a:spAutoFit/>
          </a:bodyPr>
          <a:lstStyle/>
          <a:p>
            <a:r>
              <a:rPr lang="en-US" u="sng" dirty="0"/>
              <a:t>Coming soon</a:t>
            </a:r>
          </a:p>
        </p:txBody>
      </p:sp>
      <p:sp>
        <p:nvSpPr>
          <p:cNvPr id="31" name="Rounded Rectangle 30">
            <a:extLst>
              <a:ext uri="{FF2B5EF4-FFF2-40B4-BE49-F238E27FC236}">
                <a16:creationId xmlns:a16="http://schemas.microsoft.com/office/drawing/2014/main" id="{D484B652-0AAE-924B-AE1D-A3E646CBF236}"/>
              </a:ext>
            </a:extLst>
          </p:cNvPr>
          <p:cNvSpPr/>
          <p:nvPr/>
        </p:nvSpPr>
        <p:spPr>
          <a:xfrm>
            <a:off x="4841675" y="1564427"/>
            <a:ext cx="4054675" cy="349974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TextBox 44">
            <a:extLst>
              <a:ext uri="{FF2B5EF4-FFF2-40B4-BE49-F238E27FC236}">
                <a16:creationId xmlns:a16="http://schemas.microsoft.com/office/drawing/2014/main" id="{89107AB4-7CC5-9341-81AE-25E3B3D12459}"/>
              </a:ext>
            </a:extLst>
          </p:cNvPr>
          <p:cNvSpPr txBox="1"/>
          <p:nvPr/>
        </p:nvSpPr>
        <p:spPr>
          <a:xfrm>
            <a:off x="389906" y="2129285"/>
            <a:ext cx="1221125" cy="307777"/>
          </a:xfrm>
          <a:prstGeom prst="rect">
            <a:avLst/>
          </a:prstGeom>
          <a:noFill/>
        </p:spPr>
        <p:txBody>
          <a:bodyPr wrap="square" rtlCol="0">
            <a:spAutoFit/>
          </a:bodyPr>
          <a:lstStyle/>
          <a:p>
            <a:r>
              <a:rPr lang="en-US" sz="1400" dirty="0"/>
              <a:t>Corrosion</a:t>
            </a:r>
          </a:p>
        </p:txBody>
      </p:sp>
      <p:pic>
        <p:nvPicPr>
          <p:cNvPr id="46" name="Picture 45" descr="A picture containing drawing&#10;&#10;Description automatically generated">
            <a:extLst>
              <a:ext uri="{FF2B5EF4-FFF2-40B4-BE49-F238E27FC236}">
                <a16:creationId xmlns:a16="http://schemas.microsoft.com/office/drawing/2014/main" id="{E9FDC937-0DF0-CF45-984E-A72061935AB6}"/>
              </a:ext>
            </a:extLst>
          </p:cNvPr>
          <p:cNvPicPr>
            <a:picLocks noChangeAspect="1"/>
          </p:cNvPicPr>
          <p:nvPr/>
        </p:nvPicPr>
        <p:blipFill>
          <a:blip r:embed="rId5"/>
          <a:stretch>
            <a:fillRect/>
          </a:stretch>
        </p:blipFill>
        <p:spPr>
          <a:xfrm>
            <a:off x="612699" y="2437061"/>
            <a:ext cx="1632341" cy="827998"/>
          </a:xfrm>
          <a:prstGeom prst="rect">
            <a:avLst/>
          </a:prstGeom>
        </p:spPr>
      </p:pic>
      <p:sp>
        <p:nvSpPr>
          <p:cNvPr id="50" name="TextBox 49">
            <a:extLst>
              <a:ext uri="{FF2B5EF4-FFF2-40B4-BE49-F238E27FC236}">
                <a16:creationId xmlns:a16="http://schemas.microsoft.com/office/drawing/2014/main" id="{E633B62B-5B77-6246-9938-02C4EA4766AD}"/>
              </a:ext>
            </a:extLst>
          </p:cNvPr>
          <p:cNvSpPr txBox="1"/>
          <p:nvPr/>
        </p:nvSpPr>
        <p:spPr>
          <a:xfrm>
            <a:off x="389906" y="3450315"/>
            <a:ext cx="1750867" cy="307777"/>
          </a:xfrm>
          <a:prstGeom prst="rect">
            <a:avLst/>
          </a:prstGeom>
          <a:noFill/>
        </p:spPr>
        <p:txBody>
          <a:bodyPr wrap="square" rtlCol="0">
            <a:spAutoFit/>
          </a:bodyPr>
          <a:lstStyle/>
          <a:p>
            <a:r>
              <a:rPr lang="en-US" sz="1400" dirty="0"/>
              <a:t>Alloy Solidification</a:t>
            </a:r>
          </a:p>
        </p:txBody>
      </p:sp>
      <p:pic>
        <p:nvPicPr>
          <p:cNvPr id="59" name="Picture 58" descr="A picture containing shape&#10;&#10;Description automatically generated">
            <a:extLst>
              <a:ext uri="{FF2B5EF4-FFF2-40B4-BE49-F238E27FC236}">
                <a16:creationId xmlns:a16="http://schemas.microsoft.com/office/drawing/2014/main" id="{207265BF-039E-894C-A374-DEF296CF084D}"/>
              </a:ext>
            </a:extLst>
          </p:cNvPr>
          <p:cNvPicPr>
            <a:picLocks noChangeAspect="1"/>
          </p:cNvPicPr>
          <p:nvPr/>
        </p:nvPicPr>
        <p:blipFill>
          <a:blip r:embed="rId6"/>
          <a:stretch>
            <a:fillRect/>
          </a:stretch>
        </p:blipFill>
        <p:spPr>
          <a:xfrm>
            <a:off x="5433078" y="2090903"/>
            <a:ext cx="1529759" cy="1231313"/>
          </a:xfrm>
          <a:prstGeom prst="rect">
            <a:avLst/>
          </a:prstGeom>
        </p:spPr>
      </p:pic>
      <p:sp>
        <p:nvSpPr>
          <p:cNvPr id="60" name="TextBox 59">
            <a:extLst>
              <a:ext uri="{FF2B5EF4-FFF2-40B4-BE49-F238E27FC236}">
                <a16:creationId xmlns:a16="http://schemas.microsoft.com/office/drawing/2014/main" id="{0A5DB49E-C3D2-904D-B25A-98967AF97882}"/>
              </a:ext>
            </a:extLst>
          </p:cNvPr>
          <p:cNvSpPr txBox="1"/>
          <p:nvPr/>
        </p:nvSpPr>
        <p:spPr>
          <a:xfrm>
            <a:off x="4926242" y="2044719"/>
            <a:ext cx="2420217" cy="307777"/>
          </a:xfrm>
          <a:prstGeom prst="rect">
            <a:avLst/>
          </a:prstGeom>
          <a:noFill/>
        </p:spPr>
        <p:txBody>
          <a:bodyPr wrap="square" rtlCol="0">
            <a:spAutoFit/>
          </a:bodyPr>
          <a:lstStyle/>
          <a:p>
            <a:r>
              <a:rPr lang="en-US" sz="1400" dirty="0" err="1"/>
              <a:t>Microgalvanic</a:t>
            </a:r>
            <a:r>
              <a:rPr lang="en-US" sz="1400" dirty="0"/>
              <a:t> Corrosion</a:t>
            </a:r>
          </a:p>
        </p:txBody>
      </p:sp>
      <p:pic>
        <p:nvPicPr>
          <p:cNvPr id="62" name="Picture 61" descr="A picture containing light, object, food&#10;&#10;Description automatically generated">
            <a:extLst>
              <a:ext uri="{FF2B5EF4-FFF2-40B4-BE49-F238E27FC236}">
                <a16:creationId xmlns:a16="http://schemas.microsoft.com/office/drawing/2014/main" id="{5EC482B5-C149-7246-95F2-EF4218D610E5}"/>
              </a:ext>
            </a:extLst>
          </p:cNvPr>
          <p:cNvPicPr>
            <a:picLocks noChangeAspect="1"/>
          </p:cNvPicPr>
          <p:nvPr/>
        </p:nvPicPr>
        <p:blipFill>
          <a:blip r:embed="rId7"/>
          <a:stretch>
            <a:fillRect/>
          </a:stretch>
        </p:blipFill>
        <p:spPr>
          <a:xfrm>
            <a:off x="2795371" y="2978075"/>
            <a:ext cx="1092586" cy="1096632"/>
          </a:xfrm>
          <a:prstGeom prst="rect">
            <a:avLst/>
          </a:prstGeom>
        </p:spPr>
      </p:pic>
      <p:sp>
        <p:nvSpPr>
          <p:cNvPr id="63" name="TextBox 62">
            <a:extLst>
              <a:ext uri="{FF2B5EF4-FFF2-40B4-BE49-F238E27FC236}">
                <a16:creationId xmlns:a16="http://schemas.microsoft.com/office/drawing/2014/main" id="{101217C6-FDCB-6249-9E01-8F13FAE0894B}"/>
              </a:ext>
            </a:extLst>
          </p:cNvPr>
          <p:cNvSpPr txBox="1"/>
          <p:nvPr/>
        </p:nvSpPr>
        <p:spPr>
          <a:xfrm>
            <a:off x="2640564" y="2454855"/>
            <a:ext cx="1377502" cy="523220"/>
          </a:xfrm>
          <a:prstGeom prst="rect">
            <a:avLst/>
          </a:prstGeom>
          <a:noFill/>
        </p:spPr>
        <p:txBody>
          <a:bodyPr wrap="square" rtlCol="0">
            <a:spAutoFit/>
          </a:bodyPr>
          <a:lstStyle/>
          <a:p>
            <a:pPr algn="ctr"/>
            <a:r>
              <a:rPr lang="en-US" sz="1400" dirty="0"/>
              <a:t>Spinodal Decomposition</a:t>
            </a:r>
          </a:p>
        </p:txBody>
      </p:sp>
      <p:sp>
        <p:nvSpPr>
          <p:cNvPr id="65" name="TextBox 64">
            <a:extLst>
              <a:ext uri="{FF2B5EF4-FFF2-40B4-BE49-F238E27FC236}">
                <a16:creationId xmlns:a16="http://schemas.microsoft.com/office/drawing/2014/main" id="{ABA2D9B6-FDA4-FF4B-96D4-33EA9D2DD36F}"/>
              </a:ext>
            </a:extLst>
          </p:cNvPr>
          <p:cNvSpPr txBox="1"/>
          <p:nvPr/>
        </p:nvSpPr>
        <p:spPr>
          <a:xfrm>
            <a:off x="4925197" y="3322215"/>
            <a:ext cx="1675104" cy="523220"/>
          </a:xfrm>
          <a:prstGeom prst="rect">
            <a:avLst/>
          </a:prstGeom>
          <a:noFill/>
        </p:spPr>
        <p:txBody>
          <a:bodyPr wrap="square" rtlCol="0">
            <a:spAutoFit/>
          </a:bodyPr>
          <a:lstStyle/>
          <a:p>
            <a:pPr algn="ctr"/>
            <a:r>
              <a:rPr lang="en-US" sz="1400" dirty="0"/>
              <a:t>Grain Growth (with Stored Energy)</a:t>
            </a:r>
          </a:p>
        </p:txBody>
      </p:sp>
      <p:sp>
        <p:nvSpPr>
          <p:cNvPr id="68" name="TextBox 67">
            <a:extLst>
              <a:ext uri="{FF2B5EF4-FFF2-40B4-BE49-F238E27FC236}">
                <a16:creationId xmlns:a16="http://schemas.microsoft.com/office/drawing/2014/main" id="{F56BFF81-631A-2B43-B565-485B56A2B8FF}"/>
              </a:ext>
            </a:extLst>
          </p:cNvPr>
          <p:cNvSpPr txBox="1"/>
          <p:nvPr/>
        </p:nvSpPr>
        <p:spPr>
          <a:xfrm>
            <a:off x="7346459" y="2088992"/>
            <a:ext cx="1400299" cy="523220"/>
          </a:xfrm>
          <a:prstGeom prst="rect">
            <a:avLst/>
          </a:prstGeom>
          <a:noFill/>
        </p:spPr>
        <p:txBody>
          <a:bodyPr wrap="square" rtlCol="0">
            <a:spAutoFit/>
          </a:bodyPr>
          <a:lstStyle/>
          <a:p>
            <a:r>
              <a:rPr lang="en-US" sz="1400" dirty="0"/>
              <a:t>Martensitic Transformation*</a:t>
            </a:r>
          </a:p>
        </p:txBody>
      </p:sp>
      <p:sp>
        <p:nvSpPr>
          <p:cNvPr id="69" name="Rectangle 68">
            <a:extLst>
              <a:ext uri="{FF2B5EF4-FFF2-40B4-BE49-F238E27FC236}">
                <a16:creationId xmlns:a16="http://schemas.microsoft.com/office/drawing/2014/main" id="{9698E275-B6D8-0D4E-BB3A-47780F651DB4}"/>
              </a:ext>
            </a:extLst>
          </p:cNvPr>
          <p:cNvSpPr/>
          <p:nvPr/>
        </p:nvSpPr>
        <p:spPr>
          <a:xfrm>
            <a:off x="3220507" y="5166845"/>
            <a:ext cx="5675842" cy="338554"/>
          </a:xfrm>
          <a:prstGeom prst="rect">
            <a:avLst/>
          </a:prstGeom>
        </p:spPr>
        <p:txBody>
          <a:bodyPr wrap="square">
            <a:spAutoFit/>
          </a:bodyPr>
          <a:lstStyle/>
          <a:p>
            <a:r>
              <a:rPr lang="en-US" sz="1600" dirty="0"/>
              <a:t>* Pushkar Pandit (IIT Hyderabad, India) and Bonnie Whitney (WPI)</a:t>
            </a:r>
          </a:p>
        </p:txBody>
      </p:sp>
      <p:pic>
        <p:nvPicPr>
          <p:cNvPr id="70" name="Picture 69" descr="Background pattern&#10;&#10;Description automatically generated">
            <a:extLst>
              <a:ext uri="{FF2B5EF4-FFF2-40B4-BE49-F238E27FC236}">
                <a16:creationId xmlns:a16="http://schemas.microsoft.com/office/drawing/2014/main" id="{D3800D64-BCA1-1D49-9FC1-4F7774E127BC}"/>
              </a:ext>
            </a:extLst>
          </p:cNvPr>
          <p:cNvPicPr>
            <a:picLocks noChangeAspect="1"/>
          </p:cNvPicPr>
          <p:nvPr/>
        </p:nvPicPr>
        <p:blipFill>
          <a:blip r:embed="rId8"/>
          <a:stretch>
            <a:fillRect/>
          </a:stretch>
        </p:blipFill>
        <p:spPr>
          <a:xfrm>
            <a:off x="7150633" y="2663031"/>
            <a:ext cx="1655874" cy="1103915"/>
          </a:xfrm>
          <a:prstGeom prst="rect">
            <a:avLst/>
          </a:prstGeom>
        </p:spPr>
      </p:pic>
      <p:sp>
        <p:nvSpPr>
          <p:cNvPr id="21" name="Slide Number Placeholder 5">
            <a:extLst>
              <a:ext uri="{FF2B5EF4-FFF2-40B4-BE49-F238E27FC236}">
                <a16:creationId xmlns:a16="http://schemas.microsoft.com/office/drawing/2014/main" id="{8CBF2CEC-CEFD-0B40-9410-7949DD4D4051}"/>
              </a:ext>
            </a:extLst>
          </p:cNvPr>
          <p:cNvSpPr txBox="1">
            <a:spLocks/>
          </p:cNvSpPr>
          <p:nvPr/>
        </p:nvSpPr>
        <p:spPr>
          <a:xfrm>
            <a:off x="8583529" y="5814606"/>
            <a:ext cx="51097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485A5B-CC9D-6F4C-885F-5DCDA1F46E84}" type="slidenum">
              <a:rPr lang="en-US" smtClean="0"/>
              <a:pPr/>
              <a:t>36</a:t>
            </a:fld>
            <a:endParaRPr lang="en-US" dirty="0"/>
          </a:p>
        </p:txBody>
      </p:sp>
    </p:spTree>
    <p:extLst>
      <p:ext uri="{BB962C8B-B14F-4D97-AF65-F5344CB8AC3E}">
        <p14:creationId xmlns:p14="http://schemas.microsoft.com/office/powerpoint/2010/main" val="895654233"/>
      </p:ext>
    </p:extLst>
  </p:cSld>
  <p:clrMapOvr>
    <a:masterClrMapping/>
  </p:clrMapOvr>
  <p:timing>
    <p:tnLst>
      <p:par>
        <p:cTn id="1" dur="indefinite" restart="never" nodeType="tmRoot">
          <p:childTnLst>
            <p:par>
              <p:cTn id="2"/>
            </p:par>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98D1C1-443A-F94D-840E-535A3CCB500A}"/>
              </a:ext>
            </a:extLst>
          </p:cNvPr>
          <p:cNvSpPr>
            <a:spLocks noGrp="1"/>
          </p:cNvSpPr>
          <p:nvPr>
            <p:ph type="sldNum" sz="quarter" idx="12"/>
          </p:nvPr>
        </p:nvSpPr>
        <p:spPr/>
        <p:txBody>
          <a:bodyPr/>
          <a:lstStyle/>
          <a:p>
            <a:pPr>
              <a:defRPr/>
            </a:pPr>
            <a:fld id="{4FAB73BC-B049-4115-A692-8D63A059BFB8}" type="slidenum">
              <a:rPr lang="en-US">
                <a:latin typeface="Calibri"/>
              </a:rPr>
              <a:pPr>
                <a:defRPr/>
              </a:pPr>
              <a:t>37</a:t>
            </a:fld>
            <a:endParaRPr lang="en-US" dirty="0">
              <a:latin typeface="Calibri"/>
            </a:endParaRPr>
          </a:p>
        </p:txBody>
      </p:sp>
      <p:pic>
        <p:nvPicPr>
          <p:cNvPr id="5" name="Picture 4" descr="Graphical user interface&#10;&#10;Description automatically generated with low confidence">
            <a:extLst>
              <a:ext uri="{FF2B5EF4-FFF2-40B4-BE49-F238E27FC236}">
                <a16:creationId xmlns:a16="http://schemas.microsoft.com/office/drawing/2014/main" id="{FB125629-DAFC-4E49-B3C4-51CB015736E9}"/>
              </a:ext>
            </a:extLst>
          </p:cNvPr>
          <p:cNvPicPr>
            <a:picLocks noChangeAspect="1"/>
          </p:cNvPicPr>
          <p:nvPr/>
        </p:nvPicPr>
        <p:blipFill>
          <a:blip r:embed="rId3"/>
          <a:stretch>
            <a:fillRect/>
          </a:stretch>
        </p:blipFill>
        <p:spPr>
          <a:xfrm>
            <a:off x="2005447" y="1101560"/>
            <a:ext cx="1902995" cy="593057"/>
          </a:xfrm>
          <a:prstGeom prst="rect">
            <a:avLst/>
          </a:prstGeom>
        </p:spPr>
      </p:pic>
      <p:pic>
        <p:nvPicPr>
          <p:cNvPr id="6" name="Picture 5" descr="A red logo with black text&#10;&#10;Description automatically generated with low confidence">
            <a:extLst>
              <a:ext uri="{FF2B5EF4-FFF2-40B4-BE49-F238E27FC236}">
                <a16:creationId xmlns:a16="http://schemas.microsoft.com/office/drawing/2014/main" id="{33058D2B-6900-DD4B-9460-7EEDF58AAB0A}"/>
              </a:ext>
            </a:extLst>
          </p:cNvPr>
          <p:cNvPicPr>
            <a:picLocks noChangeAspect="1"/>
          </p:cNvPicPr>
          <p:nvPr/>
        </p:nvPicPr>
        <p:blipFill>
          <a:blip r:embed="rId4"/>
          <a:stretch>
            <a:fillRect/>
          </a:stretch>
        </p:blipFill>
        <p:spPr>
          <a:xfrm>
            <a:off x="261332" y="1124555"/>
            <a:ext cx="1588948" cy="574727"/>
          </a:xfrm>
          <a:prstGeom prst="rect">
            <a:avLst/>
          </a:prstGeom>
        </p:spPr>
      </p:pic>
      <p:pic>
        <p:nvPicPr>
          <p:cNvPr id="7" name="Picture 6" descr="Chart&#10;&#10;Description automatically generated">
            <a:extLst>
              <a:ext uri="{FF2B5EF4-FFF2-40B4-BE49-F238E27FC236}">
                <a16:creationId xmlns:a16="http://schemas.microsoft.com/office/drawing/2014/main" id="{102984B8-2CB7-F849-9166-72E7A8A91273}"/>
              </a:ext>
            </a:extLst>
          </p:cNvPr>
          <p:cNvPicPr>
            <a:picLocks noChangeAspect="1"/>
          </p:cNvPicPr>
          <p:nvPr/>
        </p:nvPicPr>
        <p:blipFill>
          <a:blip r:embed="rId5"/>
          <a:stretch>
            <a:fillRect/>
          </a:stretch>
        </p:blipFill>
        <p:spPr>
          <a:xfrm>
            <a:off x="7215774" y="2469880"/>
            <a:ext cx="1084555" cy="962608"/>
          </a:xfrm>
          <a:prstGeom prst="rect">
            <a:avLst/>
          </a:prstGeom>
        </p:spPr>
      </p:pic>
      <p:sp>
        <p:nvSpPr>
          <p:cNvPr id="10" name="TextBox 9">
            <a:extLst>
              <a:ext uri="{FF2B5EF4-FFF2-40B4-BE49-F238E27FC236}">
                <a16:creationId xmlns:a16="http://schemas.microsoft.com/office/drawing/2014/main" id="{80D139B3-2608-AB4A-BDBE-40A8CFE1AADC}"/>
              </a:ext>
            </a:extLst>
          </p:cNvPr>
          <p:cNvSpPr txBox="1"/>
          <p:nvPr/>
        </p:nvSpPr>
        <p:spPr>
          <a:xfrm>
            <a:off x="352791" y="2052080"/>
            <a:ext cx="2224100" cy="461665"/>
          </a:xfrm>
          <a:prstGeom prst="rect">
            <a:avLst/>
          </a:prstGeom>
          <a:noFill/>
        </p:spPr>
        <p:txBody>
          <a:bodyPr wrap="square" rtlCol="0">
            <a:spAutoFit/>
          </a:bodyPr>
          <a:lstStyle/>
          <a:p>
            <a:pPr algn="ctr"/>
            <a:r>
              <a:rPr lang="en-US" sz="1200" u="sng" dirty="0"/>
              <a:t>Installing, running, and visualizing results</a:t>
            </a:r>
          </a:p>
        </p:txBody>
      </p:sp>
      <p:grpSp>
        <p:nvGrpSpPr>
          <p:cNvPr id="2" name="Group 1">
            <a:extLst>
              <a:ext uri="{FF2B5EF4-FFF2-40B4-BE49-F238E27FC236}">
                <a16:creationId xmlns:a16="http://schemas.microsoft.com/office/drawing/2014/main" id="{275A7A0A-FA45-7242-93CF-14425775860F}"/>
              </a:ext>
            </a:extLst>
          </p:cNvPr>
          <p:cNvGrpSpPr/>
          <p:nvPr/>
        </p:nvGrpSpPr>
        <p:grpSpPr>
          <a:xfrm>
            <a:off x="339420" y="2482962"/>
            <a:ext cx="2471148" cy="1180038"/>
            <a:chOff x="317901" y="1741559"/>
            <a:chExt cx="2471148" cy="1180038"/>
          </a:xfrm>
        </p:grpSpPr>
        <p:pic>
          <p:nvPicPr>
            <p:cNvPr id="8" name="Graphic 7" descr="Computer with solid fill">
              <a:extLst>
                <a:ext uri="{FF2B5EF4-FFF2-40B4-BE49-F238E27FC236}">
                  <a16:creationId xmlns:a16="http://schemas.microsoft.com/office/drawing/2014/main" id="{582790AF-5EF8-874F-80A3-16E5CF2202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2566" y="2234594"/>
              <a:ext cx="687003" cy="687003"/>
            </a:xfrm>
            <a:prstGeom prst="rect">
              <a:avLst/>
            </a:prstGeom>
          </p:spPr>
        </p:pic>
        <p:sp>
          <p:nvSpPr>
            <p:cNvPr id="9" name="Down Arrow 8">
              <a:extLst>
                <a:ext uri="{FF2B5EF4-FFF2-40B4-BE49-F238E27FC236}">
                  <a16:creationId xmlns:a16="http://schemas.microsoft.com/office/drawing/2014/main" id="{6671D69F-165B-EC4B-A6B9-B832F7C57039}"/>
                </a:ext>
              </a:extLst>
            </p:cNvPr>
            <p:cNvSpPr/>
            <p:nvPr/>
          </p:nvSpPr>
          <p:spPr>
            <a:xfrm>
              <a:off x="672979" y="2071213"/>
              <a:ext cx="246815" cy="1860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3F0B124F-2369-B64A-B024-49968E42E494}"/>
                </a:ext>
              </a:extLst>
            </p:cNvPr>
            <p:cNvGrpSpPr/>
            <p:nvPr/>
          </p:nvGrpSpPr>
          <p:grpSpPr>
            <a:xfrm>
              <a:off x="317901" y="1741559"/>
              <a:ext cx="1041699" cy="253916"/>
              <a:chOff x="4290106" y="1759124"/>
              <a:chExt cx="1041699" cy="337962"/>
            </a:xfrm>
          </p:grpSpPr>
          <p:pic>
            <p:nvPicPr>
              <p:cNvPr id="12" name="Picture 11" descr="Background pattern&#10;&#10;Description automatically generated with medium confidence">
                <a:extLst>
                  <a:ext uri="{FF2B5EF4-FFF2-40B4-BE49-F238E27FC236}">
                    <a16:creationId xmlns:a16="http://schemas.microsoft.com/office/drawing/2014/main" id="{C01DA8C9-D59F-BF4E-8BE4-2A4035C302E0}"/>
                  </a:ext>
                </a:extLst>
              </p:cNvPr>
              <p:cNvPicPr>
                <a:picLocks noChangeAspect="1"/>
              </p:cNvPicPr>
              <p:nvPr/>
            </p:nvPicPr>
            <p:blipFill>
              <a:blip r:embed="rId8"/>
              <a:stretch>
                <a:fillRect/>
              </a:stretch>
            </p:blipFill>
            <p:spPr>
              <a:xfrm>
                <a:off x="4354038" y="1849454"/>
                <a:ext cx="130823" cy="170400"/>
              </a:xfrm>
              <a:prstGeom prst="rect">
                <a:avLst/>
              </a:prstGeom>
            </p:spPr>
          </p:pic>
          <p:sp>
            <p:nvSpPr>
              <p:cNvPr id="14" name="TextBox 13">
                <a:extLst>
                  <a:ext uri="{FF2B5EF4-FFF2-40B4-BE49-F238E27FC236}">
                    <a16:creationId xmlns:a16="http://schemas.microsoft.com/office/drawing/2014/main" id="{AF244C27-B699-1545-82E8-7E8A540A80C8}"/>
                  </a:ext>
                </a:extLst>
              </p:cNvPr>
              <p:cNvSpPr txBox="1"/>
              <p:nvPr/>
            </p:nvSpPr>
            <p:spPr>
              <a:xfrm>
                <a:off x="4425788" y="1759124"/>
                <a:ext cx="906017" cy="337962"/>
              </a:xfrm>
              <a:prstGeom prst="rect">
                <a:avLst/>
              </a:prstGeom>
              <a:noFill/>
            </p:spPr>
            <p:txBody>
              <a:bodyPr wrap="none" rtlCol="0">
                <a:spAutoFit/>
              </a:bodyPr>
              <a:lstStyle/>
              <a:p>
                <a:r>
                  <a:rPr lang="en-US" sz="1050" dirty="0">
                    <a:latin typeface="Helvetica Neue" panose="02000503000000020004" pitchFamily="2" charset="0"/>
                    <a:ea typeface="Helvetica Neue" panose="02000503000000020004" pitchFamily="2" charset="0"/>
                    <a:cs typeface="Helvetica Neue" panose="02000503000000020004" pitchFamily="2" charset="0"/>
                  </a:rPr>
                  <a:t>PRISMS-PF</a:t>
                </a:r>
              </a:p>
            </p:txBody>
          </p:sp>
          <p:sp>
            <p:nvSpPr>
              <p:cNvPr id="15" name="Rectangle 14">
                <a:extLst>
                  <a:ext uri="{FF2B5EF4-FFF2-40B4-BE49-F238E27FC236}">
                    <a16:creationId xmlns:a16="http://schemas.microsoft.com/office/drawing/2014/main" id="{53EE58CC-2287-D54D-8C5B-9D9AB8B841A0}"/>
                  </a:ext>
                </a:extLst>
              </p:cNvPr>
              <p:cNvSpPr/>
              <p:nvPr/>
            </p:nvSpPr>
            <p:spPr>
              <a:xfrm>
                <a:off x="4290106" y="1824437"/>
                <a:ext cx="1005991" cy="2243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Graphical user interface, application&#10;&#10;Description automatically generated">
              <a:extLst>
                <a:ext uri="{FF2B5EF4-FFF2-40B4-BE49-F238E27FC236}">
                  <a16:creationId xmlns:a16="http://schemas.microsoft.com/office/drawing/2014/main" id="{32F84005-68ED-1448-A6D3-FD3EE6F74F9A}"/>
                </a:ext>
              </a:extLst>
            </p:cNvPr>
            <p:cNvPicPr>
              <a:picLocks noChangeAspect="1"/>
            </p:cNvPicPr>
            <p:nvPr/>
          </p:nvPicPr>
          <p:blipFill>
            <a:blip r:embed="rId9"/>
            <a:stretch>
              <a:fillRect/>
            </a:stretch>
          </p:blipFill>
          <p:spPr>
            <a:xfrm>
              <a:off x="1429852" y="1789494"/>
              <a:ext cx="1359197" cy="978302"/>
            </a:xfrm>
            <a:prstGeom prst="rect">
              <a:avLst/>
            </a:prstGeom>
          </p:spPr>
        </p:pic>
      </p:grpSp>
      <p:sp>
        <p:nvSpPr>
          <p:cNvPr id="17" name="TextBox 16">
            <a:extLst>
              <a:ext uri="{FF2B5EF4-FFF2-40B4-BE49-F238E27FC236}">
                <a16:creationId xmlns:a16="http://schemas.microsoft.com/office/drawing/2014/main" id="{EBF01C3D-E3DB-2647-8366-9C3AAACA8C21}"/>
              </a:ext>
            </a:extLst>
          </p:cNvPr>
          <p:cNvSpPr txBox="1"/>
          <p:nvPr/>
        </p:nvSpPr>
        <p:spPr>
          <a:xfrm>
            <a:off x="3760492" y="2185833"/>
            <a:ext cx="2034381" cy="276999"/>
          </a:xfrm>
          <a:prstGeom prst="rect">
            <a:avLst/>
          </a:prstGeom>
          <a:noFill/>
        </p:spPr>
        <p:txBody>
          <a:bodyPr wrap="square" rtlCol="0">
            <a:spAutoFit/>
          </a:bodyPr>
          <a:lstStyle/>
          <a:p>
            <a:pPr algn="ctr"/>
            <a:r>
              <a:rPr lang="en-US" sz="1200" u="sng" dirty="0"/>
              <a:t>Installation of prerequisites</a:t>
            </a:r>
          </a:p>
        </p:txBody>
      </p:sp>
      <p:pic>
        <p:nvPicPr>
          <p:cNvPr id="18" name="Picture 17">
            <a:extLst>
              <a:ext uri="{FF2B5EF4-FFF2-40B4-BE49-F238E27FC236}">
                <a16:creationId xmlns:a16="http://schemas.microsoft.com/office/drawing/2014/main" id="{EF739D99-EBF5-6A4B-AF02-4A99AA17575C}"/>
              </a:ext>
            </a:extLst>
          </p:cNvPr>
          <p:cNvPicPr>
            <a:picLocks noChangeAspect="1"/>
          </p:cNvPicPr>
          <p:nvPr/>
        </p:nvPicPr>
        <p:blipFill>
          <a:blip r:embed="rId10"/>
          <a:stretch>
            <a:fillRect/>
          </a:stretch>
        </p:blipFill>
        <p:spPr>
          <a:xfrm>
            <a:off x="3887015" y="2961818"/>
            <a:ext cx="779893" cy="194972"/>
          </a:xfrm>
          <a:prstGeom prst="rect">
            <a:avLst/>
          </a:prstGeom>
        </p:spPr>
      </p:pic>
      <p:pic>
        <p:nvPicPr>
          <p:cNvPr id="19" name="Picture 18">
            <a:extLst>
              <a:ext uri="{FF2B5EF4-FFF2-40B4-BE49-F238E27FC236}">
                <a16:creationId xmlns:a16="http://schemas.microsoft.com/office/drawing/2014/main" id="{4E96DCF1-C5D6-334F-B773-2ADE60FD788F}"/>
              </a:ext>
            </a:extLst>
          </p:cNvPr>
          <p:cNvPicPr>
            <a:picLocks noChangeAspect="1"/>
          </p:cNvPicPr>
          <p:nvPr/>
        </p:nvPicPr>
        <p:blipFill>
          <a:blip r:embed="rId11"/>
          <a:stretch>
            <a:fillRect/>
          </a:stretch>
        </p:blipFill>
        <p:spPr>
          <a:xfrm>
            <a:off x="3683859" y="2683229"/>
            <a:ext cx="625204" cy="244925"/>
          </a:xfrm>
          <a:prstGeom prst="rect">
            <a:avLst/>
          </a:prstGeom>
        </p:spPr>
      </p:pic>
      <p:pic>
        <p:nvPicPr>
          <p:cNvPr id="20" name="Picture 19" descr="Logo&#10;&#10;Description automatically generated">
            <a:extLst>
              <a:ext uri="{FF2B5EF4-FFF2-40B4-BE49-F238E27FC236}">
                <a16:creationId xmlns:a16="http://schemas.microsoft.com/office/drawing/2014/main" id="{F92E65B4-488A-9C44-93C8-1169EA321C3C}"/>
              </a:ext>
            </a:extLst>
          </p:cNvPr>
          <p:cNvPicPr>
            <a:picLocks noChangeAspect="1"/>
          </p:cNvPicPr>
          <p:nvPr/>
        </p:nvPicPr>
        <p:blipFill>
          <a:blip r:embed="rId12"/>
          <a:stretch>
            <a:fillRect/>
          </a:stretch>
        </p:blipFill>
        <p:spPr>
          <a:xfrm>
            <a:off x="4305671" y="2658478"/>
            <a:ext cx="507008" cy="284676"/>
          </a:xfrm>
          <a:prstGeom prst="rect">
            <a:avLst/>
          </a:prstGeom>
        </p:spPr>
      </p:pic>
      <p:pic>
        <p:nvPicPr>
          <p:cNvPr id="21" name="Picture 20" descr="A picture containing icon&#10;&#10;Description automatically generated">
            <a:extLst>
              <a:ext uri="{FF2B5EF4-FFF2-40B4-BE49-F238E27FC236}">
                <a16:creationId xmlns:a16="http://schemas.microsoft.com/office/drawing/2014/main" id="{7466C487-F70C-994C-B48F-EA3E73892452}"/>
              </a:ext>
            </a:extLst>
          </p:cNvPr>
          <p:cNvPicPr>
            <a:picLocks noChangeAspect="1"/>
          </p:cNvPicPr>
          <p:nvPr/>
        </p:nvPicPr>
        <p:blipFill>
          <a:blip r:embed="rId13"/>
          <a:stretch>
            <a:fillRect/>
          </a:stretch>
        </p:blipFill>
        <p:spPr>
          <a:xfrm>
            <a:off x="5114217" y="2698147"/>
            <a:ext cx="419376" cy="194972"/>
          </a:xfrm>
          <a:prstGeom prst="rect">
            <a:avLst/>
          </a:prstGeom>
        </p:spPr>
      </p:pic>
      <p:pic>
        <p:nvPicPr>
          <p:cNvPr id="22" name="Graphic 21">
            <a:extLst>
              <a:ext uri="{FF2B5EF4-FFF2-40B4-BE49-F238E27FC236}">
                <a16:creationId xmlns:a16="http://schemas.microsoft.com/office/drawing/2014/main" id="{39A90A72-5B12-544B-B0FF-4DAEBA80AF8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52070" y="2923321"/>
            <a:ext cx="777047" cy="204029"/>
          </a:xfrm>
          <a:prstGeom prst="rect">
            <a:avLst/>
          </a:prstGeom>
        </p:spPr>
      </p:pic>
      <p:grpSp>
        <p:nvGrpSpPr>
          <p:cNvPr id="23" name="Group 22">
            <a:extLst>
              <a:ext uri="{FF2B5EF4-FFF2-40B4-BE49-F238E27FC236}">
                <a16:creationId xmlns:a16="http://schemas.microsoft.com/office/drawing/2014/main" id="{F20162A8-8277-7048-8095-EC7816D0201D}"/>
              </a:ext>
            </a:extLst>
          </p:cNvPr>
          <p:cNvGrpSpPr/>
          <p:nvPr/>
        </p:nvGrpSpPr>
        <p:grpSpPr>
          <a:xfrm>
            <a:off x="6718396" y="2404035"/>
            <a:ext cx="606747" cy="592843"/>
            <a:chOff x="8163354" y="2968715"/>
            <a:chExt cx="506974" cy="495356"/>
          </a:xfrm>
        </p:grpSpPr>
        <p:sp>
          <p:nvSpPr>
            <p:cNvPr id="24" name="Rectangle 23">
              <a:extLst>
                <a:ext uri="{FF2B5EF4-FFF2-40B4-BE49-F238E27FC236}">
                  <a16:creationId xmlns:a16="http://schemas.microsoft.com/office/drawing/2014/main" id="{2191ACA1-EBFC-314C-9775-23576AD4622C}"/>
                </a:ext>
              </a:extLst>
            </p:cNvPr>
            <p:cNvSpPr/>
            <p:nvPr/>
          </p:nvSpPr>
          <p:spPr>
            <a:xfrm>
              <a:off x="8163354" y="2968715"/>
              <a:ext cx="506974" cy="49535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Diagram&#10;&#10;Description automatically generated">
              <a:extLst>
                <a:ext uri="{FF2B5EF4-FFF2-40B4-BE49-F238E27FC236}">
                  <a16:creationId xmlns:a16="http://schemas.microsoft.com/office/drawing/2014/main" id="{03D65990-BFF7-384F-9854-3EE0CC690092}"/>
                </a:ext>
              </a:extLst>
            </p:cNvPr>
            <p:cNvPicPr>
              <a:picLocks noChangeAspect="1"/>
            </p:cNvPicPr>
            <p:nvPr/>
          </p:nvPicPr>
          <p:blipFill>
            <a:blip r:embed="rId16"/>
            <a:stretch>
              <a:fillRect/>
            </a:stretch>
          </p:blipFill>
          <p:spPr>
            <a:xfrm>
              <a:off x="8170782" y="2977616"/>
              <a:ext cx="492117" cy="464448"/>
            </a:xfrm>
            <a:prstGeom prst="rect">
              <a:avLst/>
            </a:prstGeom>
          </p:spPr>
        </p:pic>
      </p:grpSp>
      <p:sp>
        <p:nvSpPr>
          <p:cNvPr id="26" name="TextBox 25">
            <a:extLst>
              <a:ext uri="{FF2B5EF4-FFF2-40B4-BE49-F238E27FC236}">
                <a16:creationId xmlns:a16="http://schemas.microsoft.com/office/drawing/2014/main" id="{533B0970-9E92-8E40-9747-26466D5E7D90}"/>
              </a:ext>
            </a:extLst>
          </p:cNvPr>
          <p:cNvSpPr txBox="1"/>
          <p:nvPr/>
        </p:nvSpPr>
        <p:spPr>
          <a:xfrm>
            <a:off x="6492707" y="2052080"/>
            <a:ext cx="2224099" cy="276999"/>
          </a:xfrm>
          <a:prstGeom prst="rect">
            <a:avLst/>
          </a:prstGeom>
          <a:noFill/>
        </p:spPr>
        <p:txBody>
          <a:bodyPr wrap="square" rtlCol="0">
            <a:spAutoFit/>
          </a:bodyPr>
          <a:lstStyle/>
          <a:p>
            <a:pPr algn="ctr"/>
            <a:r>
              <a:rPr lang="en-US" sz="1200" u="sng" dirty="0"/>
              <a:t>Nucleation and Growth</a:t>
            </a:r>
          </a:p>
        </p:txBody>
      </p:sp>
      <p:sp>
        <p:nvSpPr>
          <p:cNvPr id="30" name="Rounded Rectangle 29">
            <a:extLst>
              <a:ext uri="{FF2B5EF4-FFF2-40B4-BE49-F238E27FC236}">
                <a16:creationId xmlns:a16="http://schemas.microsoft.com/office/drawing/2014/main" id="{D446C84B-75CC-534F-8950-E329AB4F730B}"/>
              </a:ext>
            </a:extLst>
          </p:cNvPr>
          <p:cNvSpPr/>
          <p:nvPr/>
        </p:nvSpPr>
        <p:spPr>
          <a:xfrm>
            <a:off x="261332" y="2080316"/>
            <a:ext cx="2744175" cy="158268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ounded Rectangle 31">
            <a:extLst>
              <a:ext uri="{FF2B5EF4-FFF2-40B4-BE49-F238E27FC236}">
                <a16:creationId xmlns:a16="http://schemas.microsoft.com/office/drawing/2014/main" id="{044B283D-A555-834F-A23D-045B2AD602A4}"/>
              </a:ext>
            </a:extLst>
          </p:cNvPr>
          <p:cNvSpPr/>
          <p:nvPr/>
        </p:nvSpPr>
        <p:spPr>
          <a:xfrm>
            <a:off x="3667098" y="2175688"/>
            <a:ext cx="2127775" cy="1268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Rounded Rectangle 32">
            <a:extLst>
              <a:ext uri="{FF2B5EF4-FFF2-40B4-BE49-F238E27FC236}">
                <a16:creationId xmlns:a16="http://schemas.microsoft.com/office/drawing/2014/main" id="{DB0F8BD2-A0DB-E344-BD18-CE4EB398EF8F}"/>
              </a:ext>
            </a:extLst>
          </p:cNvPr>
          <p:cNvSpPr/>
          <p:nvPr/>
        </p:nvSpPr>
        <p:spPr>
          <a:xfrm>
            <a:off x="6408677" y="2052080"/>
            <a:ext cx="2308129" cy="1428269"/>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TextBox 33">
            <a:extLst>
              <a:ext uri="{FF2B5EF4-FFF2-40B4-BE49-F238E27FC236}">
                <a16:creationId xmlns:a16="http://schemas.microsoft.com/office/drawing/2014/main" id="{EA551F03-C323-6745-9732-184CD095E67B}"/>
              </a:ext>
            </a:extLst>
          </p:cNvPr>
          <p:cNvSpPr txBox="1"/>
          <p:nvPr/>
        </p:nvSpPr>
        <p:spPr>
          <a:xfrm>
            <a:off x="4248531" y="3987940"/>
            <a:ext cx="2034381" cy="369332"/>
          </a:xfrm>
          <a:prstGeom prst="rect">
            <a:avLst/>
          </a:prstGeom>
          <a:noFill/>
        </p:spPr>
        <p:txBody>
          <a:bodyPr wrap="square" rtlCol="0">
            <a:spAutoFit/>
          </a:bodyPr>
          <a:lstStyle/>
          <a:p>
            <a:r>
              <a:rPr lang="en-US" dirty="0"/>
              <a:t>Coming soon:</a:t>
            </a:r>
          </a:p>
        </p:txBody>
      </p:sp>
      <p:sp>
        <p:nvSpPr>
          <p:cNvPr id="35" name="TextBox 34">
            <a:extLst>
              <a:ext uri="{FF2B5EF4-FFF2-40B4-BE49-F238E27FC236}">
                <a16:creationId xmlns:a16="http://schemas.microsoft.com/office/drawing/2014/main" id="{B71B1CBA-5DE3-7744-B74C-075F0FE23D97}"/>
              </a:ext>
            </a:extLst>
          </p:cNvPr>
          <p:cNvSpPr txBox="1"/>
          <p:nvPr/>
        </p:nvSpPr>
        <p:spPr>
          <a:xfrm>
            <a:off x="1469138" y="4240156"/>
            <a:ext cx="2034381" cy="276999"/>
          </a:xfrm>
          <a:prstGeom prst="rect">
            <a:avLst/>
          </a:prstGeom>
          <a:noFill/>
        </p:spPr>
        <p:txBody>
          <a:bodyPr wrap="square" rtlCol="0">
            <a:spAutoFit/>
          </a:bodyPr>
          <a:lstStyle/>
          <a:p>
            <a:pPr algn="ctr"/>
            <a:r>
              <a:rPr lang="en-US" sz="1200" u="sng" dirty="0"/>
              <a:t>Spinodal Decomposition</a:t>
            </a:r>
          </a:p>
        </p:txBody>
      </p:sp>
      <p:sp>
        <p:nvSpPr>
          <p:cNvPr id="36" name="Rounded Rectangle 35">
            <a:extLst>
              <a:ext uri="{FF2B5EF4-FFF2-40B4-BE49-F238E27FC236}">
                <a16:creationId xmlns:a16="http://schemas.microsoft.com/office/drawing/2014/main" id="{BBE7727E-BA41-844A-8241-DC06F4816808}"/>
              </a:ext>
            </a:extLst>
          </p:cNvPr>
          <p:cNvSpPr/>
          <p:nvPr/>
        </p:nvSpPr>
        <p:spPr>
          <a:xfrm>
            <a:off x="1375744" y="4230011"/>
            <a:ext cx="2127775" cy="1268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TextBox 36">
            <a:extLst>
              <a:ext uri="{FF2B5EF4-FFF2-40B4-BE49-F238E27FC236}">
                <a16:creationId xmlns:a16="http://schemas.microsoft.com/office/drawing/2014/main" id="{F3048DB2-CA37-284F-927B-0F59D348133A}"/>
              </a:ext>
            </a:extLst>
          </p:cNvPr>
          <p:cNvSpPr txBox="1"/>
          <p:nvPr/>
        </p:nvSpPr>
        <p:spPr>
          <a:xfrm>
            <a:off x="5781497" y="4280668"/>
            <a:ext cx="2034381" cy="276999"/>
          </a:xfrm>
          <a:prstGeom prst="rect">
            <a:avLst/>
          </a:prstGeom>
          <a:noFill/>
        </p:spPr>
        <p:txBody>
          <a:bodyPr wrap="square" rtlCol="0">
            <a:spAutoFit/>
          </a:bodyPr>
          <a:lstStyle/>
          <a:p>
            <a:pPr algn="ctr"/>
            <a:r>
              <a:rPr lang="en-US" sz="1200" u="sng" dirty="0"/>
              <a:t>Advanced Application</a:t>
            </a:r>
          </a:p>
        </p:txBody>
      </p:sp>
      <p:sp>
        <p:nvSpPr>
          <p:cNvPr id="38" name="Rounded Rectangle 37">
            <a:extLst>
              <a:ext uri="{FF2B5EF4-FFF2-40B4-BE49-F238E27FC236}">
                <a16:creationId xmlns:a16="http://schemas.microsoft.com/office/drawing/2014/main" id="{21E1181C-4780-4D49-8035-F1D455945671}"/>
              </a:ext>
            </a:extLst>
          </p:cNvPr>
          <p:cNvSpPr/>
          <p:nvPr/>
        </p:nvSpPr>
        <p:spPr>
          <a:xfrm>
            <a:off x="5688103" y="4270523"/>
            <a:ext cx="2127775" cy="126819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9" name="Picture 38" descr="A picture containing light, object, food&#10;&#10;Description automatically generated">
            <a:extLst>
              <a:ext uri="{FF2B5EF4-FFF2-40B4-BE49-F238E27FC236}">
                <a16:creationId xmlns:a16="http://schemas.microsoft.com/office/drawing/2014/main" id="{94EC44EB-7D82-8940-9C89-C1D1313FD66C}"/>
              </a:ext>
            </a:extLst>
          </p:cNvPr>
          <p:cNvPicPr>
            <a:picLocks noChangeAspect="1"/>
          </p:cNvPicPr>
          <p:nvPr/>
        </p:nvPicPr>
        <p:blipFill>
          <a:blip r:embed="rId17"/>
          <a:stretch>
            <a:fillRect/>
          </a:stretch>
        </p:blipFill>
        <p:spPr>
          <a:xfrm>
            <a:off x="2065824" y="4544206"/>
            <a:ext cx="820876" cy="823915"/>
          </a:xfrm>
          <a:prstGeom prst="rect">
            <a:avLst/>
          </a:prstGeom>
        </p:spPr>
      </p:pic>
      <p:pic>
        <p:nvPicPr>
          <p:cNvPr id="40" name="Picture 39" descr="A picture containing drawing&#10;&#10;Description automatically generated">
            <a:extLst>
              <a:ext uri="{FF2B5EF4-FFF2-40B4-BE49-F238E27FC236}">
                <a16:creationId xmlns:a16="http://schemas.microsoft.com/office/drawing/2014/main" id="{AC04693B-FC2E-644E-8FD5-981B65639750}"/>
              </a:ext>
            </a:extLst>
          </p:cNvPr>
          <p:cNvPicPr>
            <a:picLocks noChangeAspect="1"/>
          </p:cNvPicPr>
          <p:nvPr/>
        </p:nvPicPr>
        <p:blipFill>
          <a:blip r:embed="rId18"/>
          <a:stretch>
            <a:fillRect/>
          </a:stretch>
        </p:blipFill>
        <p:spPr>
          <a:xfrm>
            <a:off x="5982516" y="4571587"/>
            <a:ext cx="1632341" cy="827998"/>
          </a:xfrm>
          <a:prstGeom prst="rect">
            <a:avLst/>
          </a:prstGeom>
        </p:spPr>
      </p:pic>
      <p:sp>
        <p:nvSpPr>
          <p:cNvPr id="42" name="Title 1">
            <a:extLst>
              <a:ext uri="{FF2B5EF4-FFF2-40B4-BE49-F238E27FC236}">
                <a16:creationId xmlns:a16="http://schemas.microsoft.com/office/drawing/2014/main" id="{421E9C43-9A13-6741-8B99-1264F1FB4CDF}"/>
              </a:ext>
            </a:extLst>
          </p:cNvPr>
          <p:cNvSpPr txBox="1">
            <a:spLocks/>
          </p:cNvSpPr>
          <p:nvPr/>
        </p:nvSpPr>
        <p:spPr bwMode="auto">
          <a:xfrm>
            <a:off x="191143" y="233980"/>
            <a:ext cx="8714318" cy="518107"/>
          </a:xfrm>
          <a:prstGeom prst="rect">
            <a:avLst/>
          </a:prstGeom>
          <a:noFill/>
          <a:ln w="9525">
            <a:noFill/>
            <a:miter lim="800000"/>
            <a:headEnd/>
            <a:tailEnd/>
          </a:ln>
        </p:spPr>
        <p:txBody>
          <a:bodyPr vert="horz" wrap="square" lIns="91156" tIns="45581" rIns="91156" bIns="45581" numCol="1" anchor="ctr" anchorCtr="0" compatLnSpc="1">
            <a:prstTxWarp prst="textNoShape">
              <a:avLst/>
            </a:prstTxWarp>
            <a:noAutofit/>
          </a:bodyPr>
          <a:lstStyle>
            <a:lvl1pPr algn="ctr" rtl="0" eaLnBrk="1" fontAlgn="base" hangingPunct="1">
              <a:spcBef>
                <a:spcPct val="0"/>
              </a:spcBef>
              <a:spcAft>
                <a:spcPct val="0"/>
              </a:spcAft>
              <a:defRPr sz="2600" b="1" kern="1200">
                <a:solidFill>
                  <a:srgbClr val="106636"/>
                </a:solidFill>
                <a:latin typeface="Arial" pitchFamily="34" charset="0"/>
                <a:ea typeface="+mj-ea"/>
                <a:cs typeface="Arial" pitchFamily="34" charset="0"/>
              </a:defRPr>
            </a:lvl1pPr>
            <a:lvl2pPr algn="ctr" rtl="0" eaLnBrk="1" fontAlgn="base" hangingPunct="1">
              <a:spcBef>
                <a:spcPct val="0"/>
              </a:spcBef>
              <a:spcAft>
                <a:spcPct val="0"/>
              </a:spcAft>
              <a:defRPr sz="2400">
                <a:solidFill>
                  <a:srgbClr val="106636"/>
                </a:solidFill>
                <a:latin typeface="Arial" charset="0"/>
                <a:cs typeface="Arial" charset="0"/>
              </a:defRPr>
            </a:lvl2pPr>
            <a:lvl3pPr algn="ctr" rtl="0" eaLnBrk="1" fontAlgn="base" hangingPunct="1">
              <a:spcBef>
                <a:spcPct val="0"/>
              </a:spcBef>
              <a:spcAft>
                <a:spcPct val="0"/>
              </a:spcAft>
              <a:defRPr sz="2400">
                <a:solidFill>
                  <a:srgbClr val="106636"/>
                </a:solidFill>
                <a:latin typeface="Arial" charset="0"/>
                <a:cs typeface="Arial" charset="0"/>
              </a:defRPr>
            </a:lvl3pPr>
            <a:lvl4pPr algn="ctr" rtl="0" eaLnBrk="1" fontAlgn="base" hangingPunct="1">
              <a:spcBef>
                <a:spcPct val="0"/>
              </a:spcBef>
              <a:spcAft>
                <a:spcPct val="0"/>
              </a:spcAft>
              <a:defRPr sz="2400">
                <a:solidFill>
                  <a:srgbClr val="106636"/>
                </a:solidFill>
                <a:latin typeface="Arial" charset="0"/>
                <a:cs typeface="Arial" charset="0"/>
              </a:defRPr>
            </a:lvl4pPr>
            <a:lvl5pPr algn="ctr" rtl="0" eaLnBrk="1" fontAlgn="base" hangingPunct="1">
              <a:spcBef>
                <a:spcPct val="0"/>
              </a:spcBef>
              <a:spcAft>
                <a:spcPct val="0"/>
              </a:spcAft>
              <a:defRPr sz="2400">
                <a:solidFill>
                  <a:srgbClr val="106636"/>
                </a:solidFill>
                <a:latin typeface="Arial" charset="0"/>
                <a:cs typeface="Arial" charset="0"/>
              </a:defRPr>
            </a:lvl5pPr>
            <a:lvl6pPr marL="455791" algn="ctr" rtl="0" eaLnBrk="1" fontAlgn="base" hangingPunct="1">
              <a:spcBef>
                <a:spcPct val="0"/>
              </a:spcBef>
              <a:spcAft>
                <a:spcPct val="0"/>
              </a:spcAft>
              <a:defRPr sz="2400">
                <a:solidFill>
                  <a:srgbClr val="106636"/>
                </a:solidFill>
                <a:latin typeface="Arial" charset="0"/>
                <a:cs typeface="Arial" charset="0"/>
              </a:defRPr>
            </a:lvl6pPr>
            <a:lvl7pPr marL="911583" algn="ctr" rtl="0" eaLnBrk="1" fontAlgn="base" hangingPunct="1">
              <a:spcBef>
                <a:spcPct val="0"/>
              </a:spcBef>
              <a:spcAft>
                <a:spcPct val="0"/>
              </a:spcAft>
              <a:defRPr sz="2400">
                <a:solidFill>
                  <a:srgbClr val="106636"/>
                </a:solidFill>
                <a:latin typeface="Arial" charset="0"/>
                <a:cs typeface="Arial" charset="0"/>
              </a:defRPr>
            </a:lvl7pPr>
            <a:lvl8pPr marL="1367368" algn="ctr" rtl="0" eaLnBrk="1" fontAlgn="base" hangingPunct="1">
              <a:spcBef>
                <a:spcPct val="0"/>
              </a:spcBef>
              <a:spcAft>
                <a:spcPct val="0"/>
              </a:spcAft>
              <a:defRPr sz="2400">
                <a:solidFill>
                  <a:srgbClr val="106636"/>
                </a:solidFill>
                <a:latin typeface="Arial" charset="0"/>
                <a:cs typeface="Arial" charset="0"/>
              </a:defRPr>
            </a:lvl8pPr>
            <a:lvl9pPr marL="1823164" algn="ctr" rtl="0" eaLnBrk="1" fontAlgn="base" hangingPunct="1">
              <a:spcBef>
                <a:spcPct val="0"/>
              </a:spcBef>
              <a:spcAft>
                <a:spcPct val="0"/>
              </a:spcAft>
              <a:defRPr sz="2400">
                <a:solidFill>
                  <a:srgbClr val="106636"/>
                </a:solidFill>
                <a:latin typeface="Arial" charset="0"/>
                <a:cs typeface="Arial" charset="0"/>
              </a:defRPr>
            </a:lvl9pPr>
          </a:lstStyle>
          <a:p>
            <a:r>
              <a:rPr lang="en-US" b="0" dirty="0">
                <a:solidFill>
                  <a:srgbClr val="FFFFFF"/>
                </a:solidFill>
              </a:rPr>
              <a:t>New and Upcoming Features -  YouTube Video Tutorials</a:t>
            </a:r>
          </a:p>
        </p:txBody>
      </p:sp>
      <p:pic>
        <p:nvPicPr>
          <p:cNvPr id="13" name="Picture 12" descr="Logo&#10;&#10;Description automatically generated with medium confidence">
            <a:extLst>
              <a:ext uri="{FF2B5EF4-FFF2-40B4-BE49-F238E27FC236}">
                <a16:creationId xmlns:a16="http://schemas.microsoft.com/office/drawing/2014/main" id="{92D2F935-13E9-A24E-A4F4-09E99ED00C3A}"/>
              </a:ext>
            </a:extLst>
          </p:cNvPr>
          <p:cNvPicPr>
            <a:picLocks noChangeAspect="1"/>
          </p:cNvPicPr>
          <p:nvPr/>
        </p:nvPicPr>
        <p:blipFill>
          <a:blip r:embed="rId19"/>
          <a:stretch>
            <a:fillRect/>
          </a:stretch>
        </p:blipFill>
        <p:spPr>
          <a:xfrm>
            <a:off x="2712024" y="1459023"/>
            <a:ext cx="1167084" cy="236571"/>
          </a:xfrm>
          <a:prstGeom prst="rect">
            <a:avLst/>
          </a:prstGeom>
        </p:spPr>
      </p:pic>
      <p:sp>
        <p:nvSpPr>
          <p:cNvPr id="41" name="Slide Number Placeholder 5">
            <a:extLst>
              <a:ext uri="{FF2B5EF4-FFF2-40B4-BE49-F238E27FC236}">
                <a16:creationId xmlns:a16="http://schemas.microsoft.com/office/drawing/2014/main" id="{B18ADC13-7A4B-6846-AC9B-3BCED922FB45}"/>
              </a:ext>
            </a:extLst>
          </p:cNvPr>
          <p:cNvSpPr txBox="1">
            <a:spLocks/>
          </p:cNvSpPr>
          <p:nvPr/>
        </p:nvSpPr>
        <p:spPr>
          <a:xfrm>
            <a:off x="8583529" y="5814606"/>
            <a:ext cx="51097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485A5B-CC9D-6F4C-885F-5DCDA1F46E84}" type="slidenum">
              <a:rPr lang="en-US" smtClean="0"/>
              <a:pPr/>
              <a:t>37</a:t>
            </a:fld>
            <a:endParaRPr lang="en-US" dirty="0"/>
          </a:p>
        </p:txBody>
      </p:sp>
    </p:spTree>
    <p:extLst>
      <p:ext uri="{BB962C8B-B14F-4D97-AF65-F5344CB8AC3E}">
        <p14:creationId xmlns:p14="http://schemas.microsoft.com/office/powerpoint/2010/main" val="769772575"/>
      </p:ext>
    </p:extLst>
  </p:cSld>
  <p:clrMapOvr>
    <a:masterClrMapping/>
  </p:clrMapOvr>
  <p:timing>
    <p:tnLst>
      <p:par>
        <p:cTn id="1" dur="indefinite" restart="never" nodeType="tmRoot">
          <p:childTnLst>
            <p:par>
              <p:cTn id="2"/>
            </p:par>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98D1C1-443A-F94D-840E-535A3CCB500A}"/>
              </a:ext>
            </a:extLst>
          </p:cNvPr>
          <p:cNvSpPr>
            <a:spLocks noGrp="1"/>
          </p:cNvSpPr>
          <p:nvPr>
            <p:ph type="sldNum" sz="quarter" idx="12"/>
          </p:nvPr>
        </p:nvSpPr>
        <p:spPr/>
        <p:txBody>
          <a:bodyPr/>
          <a:lstStyle/>
          <a:p>
            <a:pPr>
              <a:defRPr/>
            </a:pPr>
            <a:fld id="{4FAB73BC-B049-4115-A692-8D63A059BFB8}" type="slidenum">
              <a:rPr lang="en-US">
                <a:latin typeface="Calibri"/>
              </a:rPr>
              <a:pPr>
                <a:defRPr/>
              </a:pPr>
              <a:t>38</a:t>
            </a:fld>
            <a:endParaRPr lang="en-US" dirty="0">
              <a:latin typeface="Calibri"/>
            </a:endParaRPr>
          </a:p>
        </p:txBody>
      </p:sp>
      <p:pic>
        <p:nvPicPr>
          <p:cNvPr id="8" name="Picture 7">
            <a:extLst>
              <a:ext uri="{FF2B5EF4-FFF2-40B4-BE49-F238E27FC236}">
                <a16:creationId xmlns:a16="http://schemas.microsoft.com/office/drawing/2014/main" id="{648E6A55-8880-1D4A-A8C7-6ABC54A79AE6}"/>
              </a:ext>
            </a:extLst>
          </p:cNvPr>
          <p:cNvPicPr>
            <a:picLocks noChangeAspect="1"/>
          </p:cNvPicPr>
          <p:nvPr/>
        </p:nvPicPr>
        <p:blipFill>
          <a:blip r:embed="rId3"/>
          <a:stretch>
            <a:fillRect/>
          </a:stretch>
        </p:blipFill>
        <p:spPr>
          <a:xfrm>
            <a:off x="3663667" y="4788261"/>
            <a:ext cx="1287793" cy="913762"/>
          </a:xfrm>
          <a:prstGeom prst="rect">
            <a:avLst/>
          </a:prstGeom>
        </p:spPr>
      </p:pic>
      <p:sp>
        <p:nvSpPr>
          <p:cNvPr id="9" name="TextBox 8">
            <a:extLst>
              <a:ext uri="{FF2B5EF4-FFF2-40B4-BE49-F238E27FC236}">
                <a16:creationId xmlns:a16="http://schemas.microsoft.com/office/drawing/2014/main" id="{0D5E1F53-5474-5242-AE1F-A7A6ACA41E3F}"/>
              </a:ext>
            </a:extLst>
          </p:cNvPr>
          <p:cNvSpPr txBox="1"/>
          <p:nvPr/>
        </p:nvSpPr>
        <p:spPr>
          <a:xfrm>
            <a:off x="2343194" y="4060421"/>
            <a:ext cx="2457995" cy="307777"/>
          </a:xfrm>
          <a:prstGeom prst="rect">
            <a:avLst/>
          </a:prstGeom>
          <a:noFill/>
        </p:spPr>
        <p:txBody>
          <a:bodyPr wrap="square" rtlCol="0">
            <a:spAutoFit/>
          </a:bodyPr>
          <a:lstStyle/>
          <a:p>
            <a:pPr algn="ctr"/>
            <a:r>
              <a:rPr lang="en-US" sz="1400" u="sng" dirty="0"/>
              <a:t>Materials Commons CLI</a:t>
            </a:r>
          </a:p>
        </p:txBody>
      </p:sp>
      <p:sp>
        <p:nvSpPr>
          <p:cNvPr id="6" name="Rounded Rectangle 5">
            <a:extLst>
              <a:ext uri="{FF2B5EF4-FFF2-40B4-BE49-F238E27FC236}">
                <a16:creationId xmlns:a16="http://schemas.microsoft.com/office/drawing/2014/main" id="{8DB46403-AFBB-7641-A67A-A6BAEA832B2C}"/>
              </a:ext>
            </a:extLst>
          </p:cNvPr>
          <p:cNvSpPr/>
          <p:nvPr/>
        </p:nvSpPr>
        <p:spPr>
          <a:xfrm>
            <a:off x="383522" y="1592139"/>
            <a:ext cx="3343396" cy="185148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a:extLst>
              <a:ext uri="{FF2B5EF4-FFF2-40B4-BE49-F238E27FC236}">
                <a16:creationId xmlns:a16="http://schemas.microsoft.com/office/drawing/2014/main" id="{A1C51A6D-5B24-F04F-BBB1-D435BD358FCA}"/>
              </a:ext>
            </a:extLst>
          </p:cNvPr>
          <p:cNvCxnSpPr>
            <a:cxnSpLocks/>
          </p:cNvCxnSpPr>
          <p:nvPr/>
        </p:nvCxnSpPr>
        <p:spPr>
          <a:xfrm>
            <a:off x="1714574" y="2547044"/>
            <a:ext cx="231398"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descr="A picture containing text, stationary&#10;&#10;Description automatically generated">
            <a:extLst>
              <a:ext uri="{FF2B5EF4-FFF2-40B4-BE49-F238E27FC236}">
                <a16:creationId xmlns:a16="http://schemas.microsoft.com/office/drawing/2014/main" id="{47DA2D69-6756-4546-9CE8-5C817AB60CA9}"/>
              </a:ext>
            </a:extLst>
          </p:cNvPr>
          <p:cNvPicPr>
            <a:picLocks noChangeAspect="1"/>
          </p:cNvPicPr>
          <p:nvPr/>
        </p:nvPicPr>
        <p:blipFill>
          <a:blip r:embed="rId4"/>
          <a:stretch>
            <a:fillRect/>
          </a:stretch>
        </p:blipFill>
        <p:spPr>
          <a:xfrm>
            <a:off x="683851" y="2301819"/>
            <a:ext cx="972900" cy="955766"/>
          </a:xfrm>
          <a:prstGeom prst="rect">
            <a:avLst/>
          </a:prstGeom>
        </p:spPr>
      </p:pic>
      <p:pic>
        <p:nvPicPr>
          <p:cNvPr id="36" name="Picture 35" descr="Shape&#10;&#10;Description automatically generated with medium confidence">
            <a:extLst>
              <a:ext uri="{FF2B5EF4-FFF2-40B4-BE49-F238E27FC236}">
                <a16:creationId xmlns:a16="http://schemas.microsoft.com/office/drawing/2014/main" id="{1CFEDB37-C266-484C-BC67-03F2FE928C7D}"/>
              </a:ext>
            </a:extLst>
          </p:cNvPr>
          <p:cNvPicPr>
            <a:picLocks noChangeAspect="1"/>
          </p:cNvPicPr>
          <p:nvPr/>
        </p:nvPicPr>
        <p:blipFill>
          <a:blip r:embed="rId5"/>
          <a:stretch>
            <a:fillRect/>
          </a:stretch>
        </p:blipFill>
        <p:spPr>
          <a:xfrm>
            <a:off x="2099493" y="2020246"/>
            <a:ext cx="1342095" cy="281573"/>
          </a:xfrm>
          <a:prstGeom prst="rect">
            <a:avLst/>
          </a:prstGeom>
        </p:spPr>
      </p:pic>
      <p:sp>
        <p:nvSpPr>
          <p:cNvPr id="37" name="TextBox 36">
            <a:extLst>
              <a:ext uri="{FF2B5EF4-FFF2-40B4-BE49-F238E27FC236}">
                <a16:creationId xmlns:a16="http://schemas.microsoft.com/office/drawing/2014/main" id="{7079C33D-8325-FD47-89BA-858C46C87EA6}"/>
              </a:ext>
            </a:extLst>
          </p:cNvPr>
          <p:cNvSpPr txBox="1"/>
          <p:nvPr/>
        </p:nvSpPr>
        <p:spPr>
          <a:xfrm>
            <a:off x="2007941" y="2306426"/>
            <a:ext cx="1517353" cy="1015663"/>
          </a:xfrm>
          <a:prstGeom prst="rect">
            <a:avLst/>
          </a:prstGeom>
          <a:noFill/>
        </p:spPr>
        <p:txBody>
          <a:bodyPr wrap="square" rtlCol="0">
            <a:spAutoFit/>
          </a:bodyPr>
          <a:lstStyle/>
          <a:p>
            <a:r>
              <a:rPr lang="en-US" sz="1200" dirty="0"/>
              <a:t>Recently upgraded script to import microstructure from DREAM.3D (using the </a:t>
            </a:r>
            <a:r>
              <a:rPr lang="en-US" sz="1200" dirty="0" err="1"/>
              <a:t>VisIt</a:t>
            </a:r>
            <a:r>
              <a:rPr lang="en-US" sz="1200" dirty="0"/>
              <a:t> CLI)</a:t>
            </a:r>
          </a:p>
        </p:txBody>
      </p:sp>
      <p:pic>
        <p:nvPicPr>
          <p:cNvPr id="3" name="Picture 2" descr="A blue and white logo&#10;&#10;Description automatically generated with low confidence">
            <a:extLst>
              <a:ext uri="{FF2B5EF4-FFF2-40B4-BE49-F238E27FC236}">
                <a16:creationId xmlns:a16="http://schemas.microsoft.com/office/drawing/2014/main" id="{0011F32B-FE87-BC44-8C32-DC7CEC6588B9}"/>
              </a:ext>
            </a:extLst>
          </p:cNvPr>
          <p:cNvPicPr>
            <a:picLocks noChangeAspect="1"/>
          </p:cNvPicPr>
          <p:nvPr/>
        </p:nvPicPr>
        <p:blipFill>
          <a:blip r:embed="rId6"/>
          <a:stretch>
            <a:fillRect/>
          </a:stretch>
        </p:blipFill>
        <p:spPr>
          <a:xfrm>
            <a:off x="535373" y="2020246"/>
            <a:ext cx="1235634" cy="209107"/>
          </a:xfrm>
          <a:prstGeom prst="rect">
            <a:avLst/>
          </a:prstGeom>
        </p:spPr>
      </p:pic>
      <p:sp>
        <p:nvSpPr>
          <p:cNvPr id="41" name="TextBox 40">
            <a:extLst>
              <a:ext uri="{FF2B5EF4-FFF2-40B4-BE49-F238E27FC236}">
                <a16:creationId xmlns:a16="http://schemas.microsoft.com/office/drawing/2014/main" id="{16F38561-E289-5545-978D-C568513F9627}"/>
              </a:ext>
            </a:extLst>
          </p:cNvPr>
          <p:cNvSpPr txBox="1"/>
          <p:nvPr/>
        </p:nvSpPr>
        <p:spPr>
          <a:xfrm>
            <a:off x="723726" y="1621717"/>
            <a:ext cx="2327675" cy="307777"/>
          </a:xfrm>
          <a:prstGeom prst="rect">
            <a:avLst/>
          </a:prstGeom>
          <a:noFill/>
        </p:spPr>
        <p:txBody>
          <a:bodyPr wrap="square" rtlCol="0">
            <a:spAutoFit/>
          </a:bodyPr>
          <a:lstStyle/>
          <a:p>
            <a:r>
              <a:rPr lang="en-US" sz="1400" u="sng" dirty="0"/>
              <a:t>Integration with DREAM.3D</a:t>
            </a:r>
          </a:p>
        </p:txBody>
      </p:sp>
      <p:sp>
        <p:nvSpPr>
          <p:cNvPr id="15" name="TextBox 14">
            <a:extLst>
              <a:ext uri="{FF2B5EF4-FFF2-40B4-BE49-F238E27FC236}">
                <a16:creationId xmlns:a16="http://schemas.microsoft.com/office/drawing/2014/main" id="{3BF3AC5D-D125-DC46-84F3-3CEBD6528996}"/>
              </a:ext>
            </a:extLst>
          </p:cNvPr>
          <p:cNvSpPr txBox="1"/>
          <p:nvPr/>
        </p:nvSpPr>
        <p:spPr>
          <a:xfrm>
            <a:off x="4571716" y="1448777"/>
            <a:ext cx="1981484" cy="307777"/>
          </a:xfrm>
          <a:prstGeom prst="rect">
            <a:avLst/>
          </a:prstGeom>
          <a:noFill/>
        </p:spPr>
        <p:txBody>
          <a:bodyPr wrap="square" rtlCol="0">
            <a:spAutoFit/>
          </a:bodyPr>
          <a:lstStyle/>
          <a:p>
            <a:r>
              <a:rPr lang="en-US" sz="1400" u="sng" dirty="0"/>
              <a:t>Postprocessing scripts</a:t>
            </a:r>
          </a:p>
        </p:txBody>
      </p:sp>
      <p:sp>
        <p:nvSpPr>
          <p:cNvPr id="16" name="TextBox 15">
            <a:extLst>
              <a:ext uri="{FF2B5EF4-FFF2-40B4-BE49-F238E27FC236}">
                <a16:creationId xmlns:a16="http://schemas.microsoft.com/office/drawing/2014/main" id="{773BA310-9D67-F443-831A-3D2DDA9A7029}"/>
              </a:ext>
            </a:extLst>
          </p:cNvPr>
          <p:cNvSpPr txBox="1"/>
          <p:nvPr/>
        </p:nvSpPr>
        <p:spPr>
          <a:xfrm>
            <a:off x="5633368" y="2335033"/>
            <a:ext cx="1444492"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t>Phase fraction</a:t>
            </a:r>
          </a:p>
          <a:p>
            <a:pPr marL="171450" indent="-171450">
              <a:buFont typeface="Arial" panose="020B0604020202020204" pitchFamily="34" charset="0"/>
              <a:buChar char="•"/>
            </a:pPr>
            <a:r>
              <a:rPr lang="en-US" sz="1200" dirty="0"/>
              <a:t>Interface area</a:t>
            </a:r>
          </a:p>
          <a:p>
            <a:pPr marL="171450" indent="-171450">
              <a:buFont typeface="Arial" panose="020B0604020202020204" pitchFamily="34" charset="0"/>
              <a:buChar char="•"/>
            </a:pPr>
            <a:r>
              <a:rPr lang="en-US" sz="1200" dirty="0"/>
              <a:t>Domain count</a:t>
            </a:r>
          </a:p>
          <a:p>
            <a:pPr marL="171450" indent="-171450">
              <a:buFont typeface="Arial" panose="020B0604020202020204" pitchFamily="34" charset="0"/>
              <a:buChar char="•"/>
            </a:pPr>
            <a:endParaRPr lang="en-US" sz="1200" dirty="0"/>
          </a:p>
          <a:p>
            <a:r>
              <a:rPr lang="en-US" sz="1200" dirty="0"/>
              <a:t>      … more to come </a:t>
            </a:r>
          </a:p>
        </p:txBody>
      </p:sp>
      <p:pic>
        <p:nvPicPr>
          <p:cNvPr id="17" name="Picture 16" descr="Chart, bubble chart&#10;&#10;Description automatically generated">
            <a:extLst>
              <a:ext uri="{FF2B5EF4-FFF2-40B4-BE49-F238E27FC236}">
                <a16:creationId xmlns:a16="http://schemas.microsoft.com/office/drawing/2014/main" id="{46DFED8B-02AD-1241-A42E-1BFF9E20FA42}"/>
              </a:ext>
            </a:extLst>
          </p:cNvPr>
          <p:cNvPicPr>
            <a:picLocks noChangeAspect="1"/>
          </p:cNvPicPr>
          <p:nvPr/>
        </p:nvPicPr>
        <p:blipFill>
          <a:blip r:embed="rId7"/>
          <a:stretch>
            <a:fillRect/>
          </a:stretch>
        </p:blipFill>
        <p:spPr>
          <a:xfrm>
            <a:off x="7006774" y="2144105"/>
            <a:ext cx="1413500" cy="1189823"/>
          </a:xfrm>
          <a:prstGeom prst="rect">
            <a:avLst/>
          </a:prstGeom>
        </p:spPr>
      </p:pic>
      <p:cxnSp>
        <p:nvCxnSpPr>
          <p:cNvPr id="18" name="Straight Arrow Connector 17">
            <a:extLst>
              <a:ext uri="{FF2B5EF4-FFF2-40B4-BE49-F238E27FC236}">
                <a16:creationId xmlns:a16="http://schemas.microsoft.com/office/drawing/2014/main" id="{9A656865-E5C2-8047-98D8-ACA8E635AEC4}"/>
              </a:ext>
            </a:extLst>
          </p:cNvPr>
          <p:cNvCxnSpPr>
            <a:cxnSpLocks/>
          </p:cNvCxnSpPr>
          <p:nvPr/>
        </p:nvCxnSpPr>
        <p:spPr>
          <a:xfrm flipV="1">
            <a:off x="6842423" y="2660683"/>
            <a:ext cx="656545" cy="159358"/>
          </a:xfrm>
          <a:prstGeom prst="straightConnector1">
            <a:avLst/>
          </a:prstGeom>
          <a:ln>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2D5408-2B1A-7F46-9609-8DF6898E7D5C}"/>
              </a:ext>
            </a:extLst>
          </p:cNvPr>
          <p:cNvCxnSpPr>
            <a:cxnSpLocks/>
          </p:cNvCxnSpPr>
          <p:nvPr/>
        </p:nvCxnSpPr>
        <p:spPr>
          <a:xfrm flipV="1">
            <a:off x="6842423" y="2390948"/>
            <a:ext cx="820896" cy="429093"/>
          </a:xfrm>
          <a:prstGeom prst="straightConnector1">
            <a:avLst/>
          </a:prstGeom>
          <a:ln>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D2E1F5-AF1A-4B46-A082-8A85B07DB808}"/>
              </a:ext>
            </a:extLst>
          </p:cNvPr>
          <p:cNvCxnSpPr>
            <a:cxnSpLocks/>
          </p:cNvCxnSpPr>
          <p:nvPr/>
        </p:nvCxnSpPr>
        <p:spPr>
          <a:xfrm>
            <a:off x="6842423" y="2820041"/>
            <a:ext cx="883407" cy="197822"/>
          </a:xfrm>
          <a:prstGeom prst="straightConnector1">
            <a:avLst/>
          </a:prstGeom>
          <a:ln>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1" name="Picture 20" descr="A picture containing icon&#10;&#10;Description automatically generated">
            <a:extLst>
              <a:ext uri="{FF2B5EF4-FFF2-40B4-BE49-F238E27FC236}">
                <a16:creationId xmlns:a16="http://schemas.microsoft.com/office/drawing/2014/main" id="{81D4ECB6-3E67-8B47-9DC2-41E35ED239B1}"/>
              </a:ext>
            </a:extLst>
          </p:cNvPr>
          <p:cNvPicPr>
            <a:picLocks noChangeAspect="1"/>
          </p:cNvPicPr>
          <p:nvPr/>
        </p:nvPicPr>
        <p:blipFill>
          <a:blip r:embed="rId8"/>
          <a:stretch>
            <a:fillRect/>
          </a:stretch>
        </p:blipFill>
        <p:spPr>
          <a:xfrm>
            <a:off x="7297306" y="1905480"/>
            <a:ext cx="428524" cy="199225"/>
          </a:xfrm>
          <a:prstGeom prst="rect">
            <a:avLst/>
          </a:prstGeom>
        </p:spPr>
      </p:pic>
      <p:pic>
        <p:nvPicPr>
          <p:cNvPr id="42" name="Picture 41">
            <a:extLst>
              <a:ext uri="{FF2B5EF4-FFF2-40B4-BE49-F238E27FC236}">
                <a16:creationId xmlns:a16="http://schemas.microsoft.com/office/drawing/2014/main" id="{01DB7F5A-8FED-A447-82F5-CCFE76EB922B}"/>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105200" y="2388284"/>
            <a:ext cx="496992" cy="521712"/>
          </a:xfrm>
          <a:prstGeom prst="rect">
            <a:avLst/>
          </a:prstGeom>
          <a:noFill/>
          <a:ln>
            <a:noFill/>
          </a:ln>
        </p:spPr>
      </p:pic>
      <p:pic>
        <p:nvPicPr>
          <p:cNvPr id="43" name="Picture 42">
            <a:extLst>
              <a:ext uri="{FF2B5EF4-FFF2-40B4-BE49-F238E27FC236}">
                <a16:creationId xmlns:a16="http://schemas.microsoft.com/office/drawing/2014/main" id="{17CD349C-98FD-0F4B-957A-BE94713C0D15}"/>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642084" y="2896691"/>
            <a:ext cx="455089" cy="488711"/>
          </a:xfrm>
          <a:prstGeom prst="rect">
            <a:avLst/>
          </a:prstGeom>
          <a:noFill/>
          <a:ln>
            <a:noFill/>
          </a:ln>
        </p:spPr>
      </p:pic>
      <p:pic>
        <p:nvPicPr>
          <p:cNvPr id="44" name="Picture 43">
            <a:extLst>
              <a:ext uri="{FF2B5EF4-FFF2-40B4-BE49-F238E27FC236}">
                <a16:creationId xmlns:a16="http://schemas.microsoft.com/office/drawing/2014/main" id="{ED0B0E7E-DE4B-3E46-BCBE-09DC9EFF0913}"/>
              </a:ext>
            </a:extLst>
          </p:cNvPr>
          <p:cNvPicPr>
            <a:picLocks noChangeAspect="1"/>
          </p:cNvPicPr>
          <p:nvPr/>
        </p:nvPicPr>
        <p:blipFill>
          <a:blip r:embed="rId11"/>
          <a:stretch>
            <a:fillRect/>
          </a:stretch>
        </p:blipFill>
        <p:spPr>
          <a:xfrm>
            <a:off x="5139703" y="2947348"/>
            <a:ext cx="441373" cy="444282"/>
          </a:xfrm>
          <a:prstGeom prst="rect">
            <a:avLst/>
          </a:prstGeom>
        </p:spPr>
      </p:pic>
      <p:pic>
        <p:nvPicPr>
          <p:cNvPr id="45" name="Picture 44" descr="grain_growth.png">
            <a:extLst>
              <a:ext uri="{FF2B5EF4-FFF2-40B4-BE49-F238E27FC236}">
                <a16:creationId xmlns:a16="http://schemas.microsoft.com/office/drawing/2014/main" id="{C46C38AB-4986-F54E-A2A1-1DC3294B4C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63703" y="2447144"/>
            <a:ext cx="411849" cy="412550"/>
          </a:xfrm>
          <a:prstGeom prst="rect">
            <a:avLst/>
          </a:prstGeom>
        </p:spPr>
      </p:pic>
      <p:sp>
        <p:nvSpPr>
          <p:cNvPr id="46" name="TextBox 45">
            <a:extLst>
              <a:ext uri="{FF2B5EF4-FFF2-40B4-BE49-F238E27FC236}">
                <a16:creationId xmlns:a16="http://schemas.microsoft.com/office/drawing/2014/main" id="{9C92ACC6-77C5-E54B-81E9-5F2F69657382}"/>
              </a:ext>
            </a:extLst>
          </p:cNvPr>
          <p:cNvSpPr txBox="1"/>
          <p:nvPr/>
        </p:nvSpPr>
        <p:spPr>
          <a:xfrm>
            <a:off x="4626681" y="1710612"/>
            <a:ext cx="2101949" cy="461665"/>
          </a:xfrm>
          <a:prstGeom prst="rect">
            <a:avLst/>
          </a:prstGeom>
          <a:noFill/>
        </p:spPr>
        <p:txBody>
          <a:bodyPr wrap="square" rtlCol="0">
            <a:spAutoFit/>
          </a:bodyPr>
          <a:lstStyle/>
          <a:p>
            <a:r>
              <a:rPr lang="en-US" sz="1200" dirty="0"/>
              <a:t>New scripts for results analysis of PRISMS-PF simulations: </a:t>
            </a:r>
          </a:p>
        </p:txBody>
      </p:sp>
      <p:pic>
        <p:nvPicPr>
          <p:cNvPr id="47" name="Picture 46" descr="Shape&#10;&#10;Description automatically generated with medium confidence">
            <a:extLst>
              <a:ext uri="{FF2B5EF4-FFF2-40B4-BE49-F238E27FC236}">
                <a16:creationId xmlns:a16="http://schemas.microsoft.com/office/drawing/2014/main" id="{4E5FA773-D56E-294B-BC6F-0FFB9F769AED}"/>
              </a:ext>
            </a:extLst>
          </p:cNvPr>
          <p:cNvPicPr>
            <a:picLocks noChangeAspect="1"/>
          </p:cNvPicPr>
          <p:nvPr/>
        </p:nvPicPr>
        <p:blipFill>
          <a:blip r:embed="rId5"/>
          <a:stretch>
            <a:fillRect/>
          </a:stretch>
        </p:blipFill>
        <p:spPr>
          <a:xfrm>
            <a:off x="4646866" y="2228091"/>
            <a:ext cx="916668" cy="192318"/>
          </a:xfrm>
          <a:prstGeom prst="rect">
            <a:avLst/>
          </a:prstGeom>
        </p:spPr>
      </p:pic>
      <p:sp>
        <p:nvSpPr>
          <p:cNvPr id="53" name="Rounded Rectangle 52">
            <a:extLst>
              <a:ext uri="{FF2B5EF4-FFF2-40B4-BE49-F238E27FC236}">
                <a16:creationId xmlns:a16="http://schemas.microsoft.com/office/drawing/2014/main" id="{4B4C503D-516B-144C-B8C0-2D4A19BEDAE5}"/>
              </a:ext>
            </a:extLst>
          </p:cNvPr>
          <p:cNvSpPr/>
          <p:nvPr/>
        </p:nvSpPr>
        <p:spPr>
          <a:xfrm>
            <a:off x="4468651" y="1419650"/>
            <a:ext cx="4054675" cy="210933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4" name="Picture 53">
            <a:extLst>
              <a:ext uri="{FF2B5EF4-FFF2-40B4-BE49-F238E27FC236}">
                <a16:creationId xmlns:a16="http://schemas.microsoft.com/office/drawing/2014/main" id="{8B21E2BC-5FB9-BA41-AB3E-747E8D0EE69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21800" y="4670798"/>
            <a:ext cx="525321" cy="521712"/>
          </a:xfrm>
          <a:prstGeom prst="rect">
            <a:avLst/>
          </a:prstGeom>
          <a:noFill/>
          <a:ln>
            <a:noFill/>
          </a:ln>
        </p:spPr>
      </p:pic>
      <p:pic>
        <p:nvPicPr>
          <p:cNvPr id="55" name="Picture 54">
            <a:extLst>
              <a:ext uri="{FF2B5EF4-FFF2-40B4-BE49-F238E27FC236}">
                <a16:creationId xmlns:a16="http://schemas.microsoft.com/office/drawing/2014/main" id="{3AE8649D-4FE2-D54E-82E9-2798DB38814B}"/>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57379" y="5179206"/>
            <a:ext cx="481029" cy="488711"/>
          </a:xfrm>
          <a:prstGeom prst="rect">
            <a:avLst/>
          </a:prstGeom>
          <a:noFill/>
          <a:ln>
            <a:noFill/>
          </a:ln>
        </p:spPr>
      </p:pic>
      <p:pic>
        <p:nvPicPr>
          <p:cNvPr id="56" name="Picture 55">
            <a:extLst>
              <a:ext uri="{FF2B5EF4-FFF2-40B4-BE49-F238E27FC236}">
                <a16:creationId xmlns:a16="http://schemas.microsoft.com/office/drawing/2014/main" id="{4B0D4CC3-98F6-CD41-A00D-063E33DDF24B}"/>
              </a:ext>
            </a:extLst>
          </p:cNvPr>
          <p:cNvPicPr>
            <a:picLocks noChangeAspect="1"/>
          </p:cNvPicPr>
          <p:nvPr/>
        </p:nvPicPr>
        <p:blipFill>
          <a:blip r:embed="rId11"/>
          <a:stretch>
            <a:fillRect/>
          </a:stretch>
        </p:blipFill>
        <p:spPr>
          <a:xfrm>
            <a:off x="2554570" y="5229862"/>
            <a:ext cx="466531" cy="444282"/>
          </a:xfrm>
          <a:prstGeom prst="rect">
            <a:avLst/>
          </a:prstGeom>
        </p:spPr>
      </p:pic>
      <p:pic>
        <p:nvPicPr>
          <p:cNvPr id="57" name="Picture 56" descr="grain_growth.png">
            <a:extLst>
              <a:ext uri="{FF2B5EF4-FFF2-40B4-BE49-F238E27FC236}">
                <a16:creationId xmlns:a16="http://schemas.microsoft.com/office/drawing/2014/main" id="{B138F4D0-073A-7646-99B4-2B8CCF58B88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77651" y="4729658"/>
            <a:ext cx="435324" cy="412550"/>
          </a:xfrm>
          <a:prstGeom prst="rect">
            <a:avLst/>
          </a:prstGeom>
        </p:spPr>
      </p:pic>
      <p:pic>
        <p:nvPicPr>
          <p:cNvPr id="58" name="Picture 57" descr="Shape&#10;&#10;Description automatically generated with medium confidence">
            <a:extLst>
              <a:ext uri="{FF2B5EF4-FFF2-40B4-BE49-F238E27FC236}">
                <a16:creationId xmlns:a16="http://schemas.microsoft.com/office/drawing/2014/main" id="{E5A08D13-83C8-5948-ACAC-95C0842A74E8}"/>
              </a:ext>
            </a:extLst>
          </p:cNvPr>
          <p:cNvPicPr>
            <a:picLocks noChangeAspect="1"/>
          </p:cNvPicPr>
          <p:nvPr/>
        </p:nvPicPr>
        <p:blipFill>
          <a:blip r:embed="rId5"/>
          <a:stretch>
            <a:fillRect/>
          </a:stretch>
        </p:blipFill>
        <p:spPr>
          <a:xfrm>
            <a:off x="2076542" y="4510605"/>
            <a:ext cx="968917" cy="192318"/>
          </a:xfrm>
          <a:prstGeom prst="rect">
            <a:avLst/>
          </a:prstGeom>
        </p:spPr>
      </p:pic>
      <p:sp>
        <p:nvSpPr>
          <p:cNvPr id="59" name="Right Arrow 58">
            <a:extLst>
              <a:ext uri="{FF2B5EF4-FFF2-40B4-BE49-F238E27FC236}">
                <a16:creationId xmlns:a16="http://schemas.microsoft.com/office/drawing/2014/main" id="{752EFDAB-8227-6C4C-A4F9-86EB0FDFEDB9}"/>
              </a:ext>
            </a:extLst>
          </p:cNvPr>
          <p:cNvSpPr/>
          <p:nvPr/>
        </p:nvSpPr>
        <p:spPr>
          <a:xfrm>
            <a:off x="3234578" y="5047455"/>
            <a:ext cx="241630" cy="110066"/>
          </a:xfrm>
          <a:prstGeom prst="rightArrow">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567509C3-20CC-5C41-9427-DF622B296623}"/>
              </a:ext>
            </a:extLst>
          </p:cNvPr>
          <p:cNvSpPr/>
          <p:nvPr/>
        </p:nvSpPr>
        <p:spPr>
          <a:xfrm>
            <a:off x="1912003" y="4022148"/>
            <a:ext cx="5200098" cy="175413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TextBox 62">
            <a:extLst>
              <a:ext uri="{FF2B5EF4-FFF2-40B4-BE49-F238E27FC236}">
                <a16:creationId xmlns:a16="http://schemas.microsoft.com/office/drawing/2014/main" id="{A2E093D0-34DF-7247-B771-07D4F287E550}"/>
              </a:ext>
            </a:extLst>
          </p:cNvPr>
          <p:cNvSpPr txBox="1"/>
          <p:nvPr/>
        </p:nvSpPr>
        <p:spPr>
          <a:xfrm>
            <a:off x="5215327" y="4117136"/>
            <a:ext cx="1784488" cy="1569660"/>
          </a:xfrm>
          <a:prstGeom prst="rect">
            <a:avLst/>
          </a:prstGeom>
          <a:noFill/>
        </p:spPr>
        <p:txBody>
          <a:bodyPr wrap="square" rtlCol="0">
            <a:spAutoFit/>
          </a:bodyPr>
          <a:lstStyle/>
          <a:p>
            <a:r>
              <a:rPr lang="en-US" sz="1200" dirty="0"/>
              <a:t>The newly-developed CLI for Materials Commons will facilitate creating scripts to automate the creation of projects, upload data, create and publish datasets, and edit communities of practice</a:t>
            </a:r>
          </a:p>
        </p:txBody>
      </p:sp>
      <p:pic>
        <p:nvPicPr>
          <p:cNvPr id="65" name="Picture 64" descr="A picture containing text&#10;&#10;Description automatically generated">
            <a:extLst>
              <a:ext uri="{FF2B5EF4-FFF2-40B4-BE49-F238E27FC236}">
                <a16:creationId xmlns:a16="http://schemas.microsoft.com/office/drawing/2014/main" id="{BA5A4124-CA86-2C45-9DDA-40EC42E58DF8}"/>
              </a:ext>
            </a:extLst>
          </p:cNvPr>
          <p:cNvPicPr>
            <a:picLocks noChangeAspect="1"/>
          </p:cNvPicPr>
          <p:nvPr/>
        </p:nvPicPr>
        <p:blipFill>
          <a:blip r:embed="rId13"/>
          <a:stretch>
            <a:fillRect/>
          </a:stretch>
        </p:blipFill>
        <p:spPr>
          <a:xfrm>
            <a:off x="3733528" y="4498157"/>
            <a:ext cx="1161349" cy="243740"/>
          </a:xfrm>
          <a:prstGeom prst="rect">
            <a:avLst/>
          </a:prstGeom>
        </p:spPr>
      </p:pic>
      <p:sp>
        <p:nvSpPr>
          <p:cNvPr id="38" name="Title 1">
            <a:extLst>
              <a:ext uri="{FF2B5EF4-FFF2-40B4-BE49-F238E27FC236}">
                <a16:creationId xmlns:a16="http://schemas.microsoft.com/office/drawing/2014/main" id="{D3FE7A75-D563-604B-AEB4-2333F997F7BA}"/>
              </a:ext>
            </a:extLst>
          </p:cNvPr>
          <p:cNvSpPr txBox="1">
            <a:spLocks/>
          </p:cNvSpPr>
          <p:nvPr/>
        </p:nvSpPr>
        <p:spPr bwMode="auto">
          <a:xfrm>
            <a:off x="620674" y="234092"/>
            <a:ext cx="7902652" cy="518107"/>
          </a:xfrm>
          <a:prstGeom prst="rect">
            <a:avLst/>
          </a:prstGeom>
          <a:noFill/>
          <a:ln w="9525">
            <a:noFill/>
            <a:miter lim="800000"/>
            <a:headEnd/>
            <a:tailEnd/>
          </a:ln>
        </p:spPr>
        <p:txBody>
          <a:bodyPr vert="horz" wrap="square" lIns="91156" tIns="45581" rIns="91156" bIns="45581" numCol="1" anchor="ctr" anchorCtr="0" compatLnSpc="1">
            <a:prstTxWarp prst="textNoShape">
              <a:avLst/>
            </a:prstTxWarp>
            <a:normAutofit fontScale="75000" lnSpcReduction="20000"/>
          </a:bodyPr>
          <a:lstStyle>
            <a:lvl1pPr algn="ctr" rtl="0" eaLnBrk="1" fontAlgn="base" hangingPunct="1">
              <a:spcBef>
                <a:spcPct val="0"/>
              </a:spcBef>
              <a:spcAft>
                <a:spcPct val="0"/>
              </a:spcAft>
              <a:defRPr sz="2600" b="1" kern="1200">
                <a:solidFill>
                  <a:srgbClr val="106636"/>
                </a:solidFill>
                <a:latin typeface="Arial" pitchFamily="34" charset="0"/>
                <a:ea typeface="+mj-ea"/>
                <a:cs typeface="Arial" pitchFamily="34" charset="0"/>
              </a:defRPr>
            </a:lvl1pPr>
            <a:lvl2pPr algn="ctr" rtl="0" eaLnBrk="1" fontAlgn="base" hangingPunct="1">
              <a:spcBef>
                <a:spcPct val="0"/>
              </a:spcBef>
              <a:spcAft>
                <a:spcPct val="0"/>
              </a:spcAft>
              <a:defRPr sz="2400">
                <a:solidFill>
                  <a:srgbClr val="106636"/>
                </a:solidFill>
                <a:latin typeface="Arial" charset="0"/>
                <a:cs typeface="Arial" charset="0"/>
              </a:defRPr>
            </a:lvl2pPr>
            <a:lvl3pPr algn="ctr" rtl="0" eaLnBrk="1" fontAlgn="base" hangingPunct="1">
              <a:spcBef>
                <a:spcPct val="0"/>
              </a:spcBef>
              <a:spcAft>
                <a:spcPct val="0"/>
              </a:spcAft>
              <a:defRPr sz="2400">
                <a:solidFill>
                  <a:srgbClr val="106636"/>
                </a:solidFill>
                <a:latin typeface="Arial" charset="0"/>
                <a:cs typeface="Arial" charset="0"/>
              </a:defRPr>
            </a:lvl3pPr>
            <a:lvl4pPr algn="ctr" rtl="0" eaLnBrk="1" fontAlgn="base" hangingPunct="1">
              <a:spcBef>
                <a:spcPct val="0"/>
              </a:spcBef>
              <a:spcAft>
                <a:spcPct val="0"/>
              </a:spcAft>
              <a:defRPr sz="2400">
                <a:solidFill>
                  <a:srgbClr val="106636"/>
                </a:solidFill>
                <a:latin typeface="Arial" charset="0"/>
                <a:cs typeface="Arial" charset="0"/>
              </a:defRPr>
            </a:lvl4pPr>
            <a:lvl5pPr algn="ctr" rtl="0" eaLnBrk="1" fontAlgn="base" hangingPunct="1">
              <a:spcBef>
                <a:spcPct val="0"/>
              </a:spcBef>
              <a:spcAft>
                <a:spcPct val="0"/>
              </a:spcAft>
              <a:defRPr sz="2400">
                <a:solidFill>
                  <a:srgbClr val="106636"/>
                </a:solidFill>
                <a:latin typeface="Arial" charset="0"/>
                <a:cs typeface="Arial" charset="0"/>
              </a:defRPr>
            </a:lvl5pPr>
            <a:lvl6pPr marL="455791" algn="ctr" rtl="0" eaLnBrk="1" fontAlgn="base" hangingPunct="1">
              <a:spcBef>
                <a:spcPct val="0"/>
              </a:spcBef>
              <a:spcAft>
                <a:spcPct val="0"/>
              </a:spcAft>
              <a:defRPr sz="2400">
                <a:solidFill>
                  <a:srgbClr val="106636"/>
                </a:solidFill>
                <a:latin typeface="Arial" charset="0"/>
                <a:cs typeface="Arial" charset="0"/>
              </a:defRPr>
            </a:lvl6pPr>
            <a:lvl7pPr marL="911583" algn="ctr" rtl="0" eaLnBrk="1" fontAlgn="base" hangingPunct="1">
              <a:spcBef>
                <a:spcPct val="0"/>
              </a:spcBef>
              <a:spcAft>
                <a:spcPct val="0"/>
              </a:spcAft>
              <a:defRPr sz="2400">
                <a:solidFill>
                  <a:srgbClr val="106636"/>
                </a:solidFill>
                <a:latin typeface="Arial" charset="0"/>
                <a:cs typeface="Arial" charset="0"/>
              </a:defRPr>
            </a:lvl7pPr>
            <a:lvl8pPr marL="1367368" algn="ctr" rtl="0" eaLnBrk="1" fontAlgn="base" hangingPunct="1">
              <a:spcBef>
                <a:spcPct val="0"/>
              </a:spcBef>
              <a:spcAft>
                <a:spcPct val="0"/>
              </a:spcAft>
              <a:defRPr sz="2400">
                <a:solidFill>
                  <a:srgbClr val="106636"/>
                </a:solidFill>
                <a:latin typeface="Arial" charset="0"/>
                <a:cs typeface="Arial" charset="0"/>
              </a:defRPr>
            </a:lvl8pPr>
            <a:lvl9pPr marL="1823164" algn="ctr" rtl="0" eaLnBrk="1" fontAlgn="base" hangingPunct="1">
              <a:spcBef>
                <a:spcPct val="0"/>
              </a:spcBef>
              <a:spcAft>
                <a:spcPct val="0"/>
              </a:spcAft>
              <a:defRPr sz="2400">
                <a:solidFill>
                  <a:srgbClr val="106636"/>
                </a:solidFill>
                <a:latin typeface="Arial" charset="0"/>
                <a:cs typeface="Arial" charset="0"/>
              </a:defRPr>
            </a:lvl9pPr>
          </a:lstStyle>
          <a:p>
            <a:r>
              <a:rPr lang="en-US" sz="3600" b="0" dirty="0">
                <a:solidFill>
                  <a:srgbClr val="FFFFFF"/>
                </a:solidFill>
              </a:rPr>
              <a:t>New and Upcoming Features -  Integration Tools</a:t>
            </a:r>
          </a:p>
        </p:txBody>
      </p:sp>
      <p:sp>
        <p:nvSpPr>
          <p:cNvPr id="39" name="Slide Number Placeholder 5">
            <a:extLst>
              <a:ext uri="{FF2B5EF4-FFF2-40B4-BE49-F238E27FC236}">
                <a16:creationId xmlns:a16="http://schemas.microsoft.com/office/drawing/2014/main" id="{A7307F5B-C0B8-7442-98D3-950873425520}"/>
              </a:ext>
            </a:extLst>
          </p:cNvPr>
          <p:cNvSpPr txBox="1">
            <a:spLocks/>
          </p:cNvSpPr>
          <p:nvPr/>
        </p:nvSpPr>
        <p:spPr>
          <a:xfrm>
            <a:off x="8583529" y="5814606"/>
            <a:ext cx="51097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485A5B-CC9D-6F4C-885F-5DCDA1F46E84}" type="slidenum">
              <a:rPr lang="en-US" smtClean="0"/>
              <a:pPr/>
              <a:t>38</a:t>
            </a:fld>
            <a:endParaRPr lang="en-US" dirty="0"/>
          </a:p>
        </p:txBody>
      </p:sp>
    </p:spTree>
    <p:extLst>
      <p:ext uri="{BB962C8B-B14F-4D97-AF65-F5344CB8AC3E}">
        <p14:creationId xmlns:p14="http://schemas.microsoft.com/office/powerpoint/2010/main" val="3015422090"/>
      </p:ext>
    </p:extLst>
  </p:cSld>
  <p:clrMapOvr>
    <a:masterClrMapping/>
  </p:clrMapOvr>
  <p:timing>
    <p:tnLst>
      <p:par>
        <p:cTn id="1" dur="indefinite" restart="never" nodeType="tmRoot">
          <p:childTnLst>
            <p:par>
              <p:cTn id="2"/>
            </p:par>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98D1C1-443A-F94D-840E-535A3CCB500A}"/>
              </a:ext>
            </a:extLst>
          </p:cNvPr>
          <p:cNvSpPr>
            <a:spLocks noGrp="1"/>
          </p:cNvSpPr>
          <p:nvPr>
            <p:ph type="sldNum" sz="quarter" idx="12"/>
          </p:nvPr>
        </p:nvSpPr>
        <p:spPr/>
        <p:txBody>
          <a:bodyPr/>
          <a:lstStyle/>
          <a:p>
            <a:pPr>
              <a:defRPr/>
            </a:pPr>
            <a:fld id="{4FAB73BC-B049-4115-A692-8D63A059BFB8}" type="slidenum">
              <a:rPr lang="en-US">
                <a:latin typeface="Calibri"/>
              </a:rPr>
              <a:pPr>
                <a:defRPr/>
              </a:pPr>
              <a:t>39</a:t>
            </a:fld>
            <a:endParaRPr lang="en-US" dirty="0">
              <a:latin typeface="Calibri"/>
            </a:endParaRPr>
          </a:p>
        </p:txBody>
      </p:sp>
      <p:sp>
        <p:nvSpPr>
          <p:cNvPr id="13" name="Title 1">
            <a:extLst>
              <a:ext uri="{FF2B5EF4-FFF2-40B4-BE49-F238E27FC236}">
                <a16:creationId xmlns:a16="http://schemas.microsoft.com/office/drawing/2014/main" id="{55EB90DE-9D30-F043-B62F-E7BE5B89C3F0}"/>
              </a:ext>
            </a:extLst>
          </p:cNvPr>
          <p:cNvSpPr txBox="1">
            <a:spLocks/>
          </p:cNvSpPr>
          <p:nvPr/>
        </p:nvSpPr>
        <p:spPr bwMode="auto">
          <a:xfrm>
            <a:off x="945484" y="212898"/>
            <a:ext cx="7253031" cy="518107"/>
          </a:xfrm>
          <a:prstGeom prst="rect">
            <a:avLst/>
          </a:prstGeom>
          <a:noFill/>
          <a:ln w="9525">
            <a:noFill/>
            <a:miter lim="800000"/>
            <a:headEnd/>
            <a:tailEnd/>
          </a:ln>
        </p:spPr>
        <p:txBody>
          <a:bodyPr vert="horz" wrap="square" lIns="91156" tIns="45581" rIns="91156" bIns="45581" numCol="1" anchor="ctr" anchorCtr="0" compatLnSpc="1">
            <a:prstTxWarp prst="textNoShape">
              <a:avLst/>
            </a:prstTxWarp>
            <a:noAutofit/>
          </a:bodyPr>
          <a:lstStyle>
            <a:lvl1pPr algn="ctr" rtl="0" eaLnBrk="1" fontAlgn="base" hangingPunct="1">
              <a:spcBef>
                <a:spcPct val="0"/>
              </a:spcBef>
              <a:spcAft>
                <a:spcPct val="0"/>
              </a:spcAft>
              <a:defRPr sz="2600" b="1" kern="1200">
                <a:solidFill>
                  <a:srgbClr val="106636"/>
                </a:solidFill>
                <a:latin typeface="Arial" pitchFamily="34" charset="0"/>
                <a:ea typeface="+mj-ea"/>
                <a:cs typeface="Arial" pitchFamily="34" charset="0"/>
              </a:defRPr>
            </a:lvl1pPr>
            <a:lvl2pPr algn="ctr" rtl="0" eaLnBrk="1" fontAlgn="base" hangingPunct="1">
              <a:spcBef>
                <a:spcPct val="0"/>
              </a:spcBef>
              <a:spcAft>
                <a:spcPct val="0"/>
              </a:spcAft>
              <a:defRPr sz="2400">
                <a:solidFill>
                  <a:srgbClr val="106636"/>
                </a:solidFill>
                <a:latin typeface="Arial" charset="0"/>
                <a:cs typeface="Arial" charset="0"/>
              </a:defRPr>
            </a:lvl2pPr>
            <a:lvl3pPr algn="ctr" rtl="0" eaLnBrk="1" fontAlgn="base" hangingPunct="1">
              <a:spcBef>
                <a:spcPct val="0"/>
              </a:spcBef>
              <a:spcAft>
                <a:spcPct val="0"/>
              </a:spcAft>
              <a:defRPr sz="2400">
                <a:solidFill>
                  <a:srgbClr val="106636"/>
                </a:solidFill>
                <a:latin typeface="Arial" charset="0"/>
                <a:cs typeface="Arial" charset="0"/>
              </a:defRPr>
            </a:lvl3pPr>
            <a:lvl4pPr algn="ctr" rtl="0" eaLnBrk="1" fontAlgn="base" hangingPunct="1">
              <a:spcBef>
                <a:spcPct val="0"/>
              </a:spcBef>
              <a:spcAft>
                <a:spcPct val="0"/>
              </a:spcAft>
              <a:defRPr sz="2400">
                <a:solidFill>
                  <a:srgbClr val="106636"/>
                </a:solidFill>
                <a:latin typeface="Arial" charset="0"/>
                <a:cs typeface="Arial" charset="0"/>
              </a:defRPr>
            </a:lvl4pPr>
            <a:lvl5pPr algn="ctr" rtl="0" eaLnBrk="1" fontAlgn="base" hangingPunct="1">
              <a:spcBef>
                <a:spcPct val="0"/>
              </a:spcBef>
              <a:spcAft>
                <a:spcPct val="0"/>
              </a:spcAft>
              <a:defRPr sz="2400">
                <a:solidFill>
                  <a:srgbClr val="106636"/>
                </a:solidFill>
                <a:latin typeface="Arial" charset="0"/>
                <a:cs typeface="Arial" charset="0"/>
              </a:defRPr>
            </a:lvl5pPr>
            <a:lvl6pPr marL="455791" algn="ctr" rtl="0" eaLnBrk="1" fontAlgn="base" hangingPunct="1">
              <a:spcBef>
                <a:spcPct val="0"/>
              </a:spcBef>
              <a:spcAft>
                <a:spcPct val="0"/>
              </a:spcAft>
              <a:defRPr sz="2400">
                <a:solidFill>
                  <a:srgbClr val="106636"/>
                </a:solidFill>
                <a:latin typeface="Arial" charset="0"/>
                <a:cs typeface="Arial" charset="0"/>
              </a:defRPr>
            </a:lvl6pPr>
            <a:lvl7pPr marL="911583" algn="ctr" rtl="0" eaLnBrk="1" fontAlgn="base" hangingPunct="1">
              <a:spcBef>
                <a:spcPct val="0"/>
              </a:spcBef>
              <a:spcAft>
                <a:spcPct val="0"/>
              </a:spcAft>
              <a:defRPr sz="2400">
                <a:solidFill>
                  <a:srgbClr val="106636"/>
                </a:solidFill>
                <a:latin typeface="Arial" charset="0"/>
                <a:cs typeface="Arial" charset="0"/>
              </a:defRPr>
            </a:lvl7pPr>
            <a:lvl8pPr marL="1367368" algn="ctr" rtl="0" eaLnBrk="1" fontAlgn="base" hangingPunct="1">
              <a:spcBef>
                <a:spcPct val="0"/>
              </a:spcBef>
              <a:spcAft>
                <a:spcPct val="0"/>
              </a:spcAft>
              <a:defRPr sz="2400">
                <a:solidFill>
                  <a:srgbClr val="106636"/>
                </a:solidFill>
                <a:latin typeface="Arial" charset="0"/>
                <a:cs typeface="Arial" charset="0"/>
              </a:defRPr>
            </a:lvl8pPr>
            <a:lvl9pPr marL="1823164" algn="ctr" rtl="0" eaLnBrk="1" fontAlgn="base" hangingPunct="1">
              <a:spcBef>
                <a:spcPct val="0"/>
              </a:spcBef>
              <a:spcAft>
                <a:spcPct val="0"/>
              </a:spcAft>
              <a:defRPr sz="2400">
                <a:solidFill>
                  <a:srgbClr val="106636"/>
                </a:solidFill>
                <a:latin typeface="Arial" charset="0"/>
                <a:cs typeface="Arial" charset="0"/>
              </a:defRPr>
            </a:lvl9pPr>
          </a:lstStyle>
          <a:p>
            <a:r>
              <a:rPr lang="en-US" sz="3400" b="0" dirty="0">
                <a:solidFill>
                  <a:srgbClr val="FFFFFF"/>
                </a:solidFill>
              </a:rPr>
              <a:t>PRISMS-PF </a:t>
            </a:r>
            <a:r>
              <a:rPr lang="en-US" sz="3400" b="0" dirty="0" err="1">
                <a:solidFill>
                  <a:srgbClr val="FFFFFF"/>
                </a:solidFill>
              </a:rPr>
              <a:t>nanoHUB</a:t>
            </a:r>
            <a:r>
              <a:rPr lang="en-US" sz="3400" b="0" dirty="0">
                <a:solidFill>
                  <a:srgbClr val="FFFFFF"/>
                </a:solidFill>
              </a:rPr>
              <a:t> Module</a:t>
            </a:r>
          </a:p>
        </p:txBody>
      </p:sp>
      <p:pic>
        <p:nvPicPr>
          <p:cNvPr id="3" name="Picture 2" descr="Graphical user interface, application&#10;&#10;Description automatically generated">
            <a:extLst>
              <a:ext uri="{FF2B5EF4-FFF2-40B4-BE49-F238E27FC236}">
                <a16:creationId xmlns:a16="http://schemas.microsoft.com/office/drawing/2014/main" id="{AE0B7FBD-9669-A64C-8B78-B704F343A606}"/>
              </a:ext>
            </a:extLst>
          </p:cNvPr>
          <p:cNvPicPr>
            <a:picLocks noChangeAspect="1"/>
          </p:cNvPicPr>
          <p:nvPr/>
        </p:nvPicPr>
        <p:blipFill>
          <a:blip r:embed="rId3"/>
          <a:stretch>
            <a:fillRect/>
          </a:stretch>
        </p:blipFill>
        <p:spPr>
          <a:xfrm>
            <a:off x="481737" y="2241893"/>
            <a:ext cx="4603595" cy="2903371"/>
          </a:xfrm>
          <a:prstGeom prst="rect">
            <a:avLst/>
          </a:prstGeom>
        </p:spPr>
      </p:pic>
      <p:sp>
        <p:nvSpPr>
          <p:cNvPr id="7" name="Rectangle 6">
            <a:extLst>
              <a:ext uri="{FF2B5EF4-FFF2-40B4-BE49-F238E27FC236}">
                <a16:creationId xmlns:a16="http://schemas.microsoft.com/office/drawing/2014/main" id="{749FBBF9-E94B-A646-A886-AF4B9A61B958}"/>
              </a:ext>
            </a:extLst>
          </p:cNvPr>
          <p:cNvSpPr/>
          <p:nvPr/>
        </p:nvSpPr>
        <p:spPr>
          <a:xfrm>
            <a:off x="2362203" y="1011240"/>
            <a:ext cx="5031634" cy="400110"/>
          </a:xfrm>
          <a:prstGeom prst="rect">
            <a:avLst/>
          </a:prstGeom>
        </p:spPr>
        <p:txBody>
          <a:bodyPr wrap="none">
            <a:spAutoFit/>
          </a:bodyPr>
          <a:lstStyle/>
          <a:p>
            <a:r>
              <a:rPr lang="en-US" sz="2000" dirty="0"/>
              <a:t>https://</a:t>
            </a:r>
            <a:r>
              <a:rPr lang="en-US" sz="2000" dirty="0" err="1"/>
              <a:t>nanohub.org</a:t>
            </a:r>
            <a:r>
              <a:rPr lang="en-US" sz="2000" dirty="0"/>
              <a:t>/resources/</a:t>
            </a:r>
            <a:r>
              <a:rPr lang="en-US" sz="2000" dirty="0" err="1"/>
              <a:t>prismspfmisfit</a:t>
            </a:r>
            <a:endParaRPr lang="en-US" sz="2000" dirty="0"/>
          </a:p>
        </p:txBody>
      </p:sp>
      <p:sp>
        <p:nvSpPr>
          <p:cNvPr id="9" name="TextBox 8">
            <a:extLst>
              <a:ext uri="{FF2B5EF4-FFF2-40B4-BE49-F238E27FC236}">
                <a16:creationId xmlns:a16="http://schemas.microsoft.com/office/drawing/2014/main" id="{75384E65-E4F3-2C49-9025-C36BE7456640}"/>
              </a:ext>
            </a:extLst>
          </p:cNvPr>
          <p:cNvSpPr txBox="1"/>
          <p:nvPr/>
        </p:nvSpPr>
        <p:spPr>
          <a:xfrm>
            <a:off x="247650" y="5259688"/>
            <a:ext cx="4909101" cy="307777"/>
          </a:xfrm>
          <a:prstGeom prst="rect">
            <a:avLst/>
          </a:prstGeom>
          <a:noFill/>
        </p:spPr>
        <p:txBody>
          <a:bodyPr wrap="none" rtlCol="0">
            <a:spAutoFit/>
          </a:bodyPr>
          <a:lstStyle/>
          <a:p>
            <a:r>
              <a:rPr lang="en-US" sz="1400" dirty="0"/>
              <a:t>*S. DeWitt (UM), N. Shuman (UC Davis), and S. Gentry (UC Davis)</a:t>
            </a:r>
          </a:p>
        </p:txBody>
      </p:sp>
      <p:sp>
        <p:nvSpPr>
          <p:cNvPr id="12" name="TextBox 11">
            <a:extLst>
              <a:ext uri="{FF2B5EF4-FFF2-40B4-BE49-F238E27FC236}">
                <a16:creationId xmlns:a16="http://schemas.microsoft.com/office/drawing/2014/main" id="{6055A3B8-0BE1-9A44-A4D2-DB6884131EC9}"/>
              </a:ext>
            </a:extLst>
          </p:cNvPr>
          <p:cNvSpPr txBox="1"/>
          <p:nvPr/>
        </p:nvSpPr>
        <p:spPr>
          <a:xfrm>
            <a:off x="247650" y="1695039"/>
            <a:ext cx="6286529" cy="400110"/>
          </a:xfrm>
          <a:prstGeom prst="rect">
            <a:avLst/>
          </a:prstGeom>
          <a:noFill/>
        </p:spPr>
        <p:txBody>
          <a:bodyPr wrap="none" rtlCol="0">
            <a:spAutoFit/>
          </a:bodyPr>
          <a:lstStyle/>
          <a:p>
            <a:r>
              <a:rPr lang="en-US" sz="2000" dirty="0"/>
              <a:t>PRISMS-PF: Equilibrium Shape for a Misfitting Precipitate* </a:t>
            </a:r>
            <a:endParaRPr lang="en-US" sz="1400" dirty="0"/>
          </a:p>
        </p:txBody>
      </p:sp>
      <p:sp>
        <p:nvSpPr>
          <p:cNvPr id="11" name="Rectangle 10">
            <a:extLst>
              <a:ext uri="{FF2B5EF4-FFF2-40B4-BE49-F238E27FC236}">
                <a16:creationId xmlns:a16="http://schemas.microsoft.com/office/drawing/2014/main" id="{23F66876-1211-D744-9155-BB756278BDAC}"/>
              </a:ext>
            </a:extLst>
          </p:cNvPr>
          <p:cNvSpPr/>
          <p:nvPr/>
        </p:nvSpPr>
        <p:spPr>
          <a:xfrm>
            <a:off x="5492832" y="2262417"/>
            <a:ext cx="3541083" cy="3754874"/>
          </a:xfrm>
          <a:prstGeom prst="rect">
            <a:avLst/>
          </a:prstGeom>
        </p:spPr>
        <p:txBody>
          <a:bodyPr wrap="square">
            <a:spAutoFit/>
          </a:bodyPr>
          <a:lstStyle/>
          <a:p>
            <a:pPr marL="285750" indent="-285750">
              <a:buFont typeface="Arial" panose="020B0604020202020204" pitchFamily="34" charset="0"/>
              <a:buChar char="•"/>
            </a:pPr>
            <a:r>
              <a:rPr lang="en-US" dirty="0"/>
              <a:t>2D equilibrium shape of a precipitate taking into account the effects of interfacial and strain energy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Targeted for classroom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Recently optimized to include a low-fidelity option which produces a faster, preliminary calculation</a:t>
            </a:r>
          </a:p>
          <a:p>
            <a:endParaRPr lang="en-US" sz="2000" dirty="0"/>
          </a:p>
          <a:p>
            <a:endParaRPr lang="en-US" sz="2000" dirty="0"/>
          </a:p>
        </p:txBody>
      </p:sp>
      <p:pic>
        <p:nvPicPr>
          <p:cNvPr id="15" name="Picture 14" descr="Graphical user interface, text, application&#10;&#10;Description automatically generated">
            <a:extLst>
              <a:ext uri="{FF2B5EF4-FFF2-40B4-BE49-F238E27FC236}">
                <a16:creationId xmlns:a16="http://schemas.microsoft.com/office/drawing/2014/main" id="{0D8B7601-017E-5046-8734-1B6942B27C24}"/>
              </a:ext>
            </a:extLst>
          </p:cNvPr>
          <p:cNvPicPr>
            <a:picLocks noChangeAspect="1"/>
          </p:cNvPicPr>
          <p:nvPr/>
        </p:nvPicPr>
        <p:blipFill>
          <a:blip r:embed="rId4"/>
          <a:stretch>
            <a:fillRect/>
          </a:stretch>
        </p:blipFill>
        <p:spPr>
          <a:xfrm>
            <a:off x="5755868" y="5364032"/>
            <a:ext cx="3275938" cy="730967"/>
          </a:xfrm>
          <a:prstGeom prst="rect">
            <a:avLst/>
          </a:prstGeom>
        </p:spPr>
      </p:pic>
      <p:sp>
        <p:nvSpPr>
          <p:cNvPr id="10" name="Slide Number Placeholder 5">
            <a:extLst>
              <a:ext uri="{FF2B5EF4-FFF2-40B4-BE49-F238E27FC236}">
                <a16:creationId xmlns:a16="http://schemas.microsoft.com/office/drawing/2014/main" id="{6CADF9C5-4B62-A142-BBEA-DEDB9F49378D}"/>
              </a:ext>
            </a:extLst>
          </p:cNvPr>
          <p:cNvSpPr txBox="1">
            <a:spLocks/>
          </p:cNvSpPr>
          <p:nvPr/>
        </p:nvSpPr>
        <p:spPr>
          <a:xfrm>
            <a:off x="8583529" y="5814606"/>
            <a:ext cx="51097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485A5B-CC9D-6F4C-885F-5DCDA1F46E84}" type="slidenum">
              <a:rPr lang="en-US" smtClean="0"/>
              <a:pPr/>
              <a:t>39</a:t>
            </a:fld>
            <a:endParaRPr lang="en-US" dirty="0"/>
          </a:p>
        </p:txBody>
      </p:sp>
    </p:spTree>
    <p:extLst>
      <p:ext uri="{BB962C8B-B14F-4D97-AF65-F5344CB8AC3E}">
        <p14:creationId xmlns:p14="http://schemas.microsoft.com/office/powerpoint/2010/main" val="124412834"/>
      </p:ext>
    </p:extLst>
  </p:cSld>
  <p:clrMapOvr>
    <a:masterClrMapping/>
  </p:clrMapOvr>
  <p:timing>
    <p:tnLst>
      <p:par>
        <p:cTn id="1" dur="indefinite" restart="never" nodeType="tmRoot">
          <p:childTnLst>
            <p:par>
              <p:cTn id="2"/>
            </p:par>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Contributors and Developers</a:t>
            </a:r>
          </a:p>
        </p:txBody>
      </p:sp>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9" name="Picture 8" descr="Logo, company name&#10;&#10;Description automatically generated">
            <a:extLst>
              <a:ext uri="{FF2B5EF4-FFF2-40B4-BE49-F238E27FC236}">
                <a16:creationId xmlns:a16="http://schemas.microsoft.com/office/drawing/2014/main" id="{EF0066E9-FC72-104D-AF9F-3D07045A43D6}"/>
              </a:ext>
            </a:extLst>
          </p:cNvPr>
          <p:cNvPicPr>
            <a:picLocks noChangeAspect="1"/>
          </p:cNvPicPr>
          <p:nvPr/>
        </p:nvPicPr>
        <p:blipFill rotWithShape="1">
          <a:blip r:embed="rId3"/>
          <a:srcRect t="28410" b="30132"/>
          <a:stretch/>
        </p:blipFill>
        <p:spPr>
          <a:xfrm>
            <a:off x="3663383" y="4298964"/>
            <a:ext cx="912085" cy="377534"/>
          </a:xfrm>
          <a:prstGeom prst="rect">
            <a:avLst/>
          </a:prstGeom>
        </p:spPr>
      </p:pic>
      <p:sp>
        <p:nvSpPr>
          <p:cNvPr id="10" name="TextBox 9">
            <a:extLst>
              <a:ext uri="{FF2B5EF4-FFF2-40B4-BE49-F238E27FC236}">
                <a16:creationId xmlns:a16="http://schemas.microsoft.com/office/drawing/2014/main" id="{E7C6CE85-2919-464F-BA77-FD6E70E1BE0B}"/>
              </a:ext>
            </a:extLst>
          </p:cNvPr>
          <p:cNvSpPr txBox="1"/>
          <p:nvPr/>
        </p:nvSpPr>
        <p:spPr>
          <a:xfrm>
            <a:off x="3604696" y="4424827"/>
            <a:ext cx="1689565" cy="1365117"/>
          </a:xfrm>
          <a:prstGeom prst="rect">
            <a:avLst/>
          </a:prstGeom>
          <a:noFill/>
        </p:spPr>
        <p:txBody>
          <a:bodyPr wrap="none" rtlCol="0">
            <a:spAutoFit/>
          </a:bodyPr>
          <a:lstStyle/>
          <a:p>
            <a:pPr defTabSz="457136">
              <a:lnSpc>
                <a:spcPct val="250000"/>
              </a:lnSpc>
            </a:pPr>
            <a:r>
              <a:rPr lang="en-US" dirty="0">
                <a:solidFill>
                  <a:prstClr val="black"/>
                </a:solidFill>
                <a:latin typeface="Calibri"/>
              </a:rPr>
              <a:t>Nicole Schuman</a:t>
            </a:r>
          </a:p>
          <a:p>
            <a:pPr defTabSz="457136">
              <a:lnSpc>
                <a:spcPct val="250000"/>
              </a:lnSpc>
            </a:pPr>
            <a:r>
              <a:rPr lang="en-US" dirty="0">
                <a:solidFill>
                  <a:prstClr val="black"/>
                </a:solidFill>
                <a:latin typeface="Calibri"/>
              </a:rPr>
              <a:t>Susan Gentry</a:t>
            </a:r>
          </a:p>
        </p:txBody>
      </p:sp>
      <p:pic>
        <p:nvPicPr>
          <p:cNvPr id="11" name="Picture 10" descr="Logo, company name&#10;&#10;Description automatically generated">
            <a:extLst>
              <a:ext uri="{FF2B5EF4-FFF2-40B4-BE49-F238E27FC236}">
                <a16:creationId xmlns:a16="http://schemas.microsoft.com/office/drawing/2014/main" id="{D3EF60BA-1D8A-2C41-A511-947ACE729F33}"/>
              </a:ext>
            </a:extLst>
          </p:cNvPr>
          <p:cNvPicPr>
            <a:picLocks noChangeAspect="1"/>
          </p:cNvPicPr>
          <p:nvPr/>
        </p:nvPicPr>
        <p:blipFill>
          <a:blip r:embed="rId4"/>
          <a:stretch>
            <a:fillRect/>
          </a:stretch>
        </p:blipFill>
        <p:spPr>
          <a:xfrm>
            <a:off x="3538574" y="2086375"/>
            <a:ext cx="745481" cy="745481"/>
          </a:xfrm>
          <a:prstGeom prst="rect">
            <a:avLst/>
          </a:prstGeom>
        </p:spPr>
      </p:pic>
      <p:sp>
        <p:nvSpPr>
          <p:cNvPr id="12" name="TextBox 11">
            <a:extLst>
              <a:ext uri="{FF2B5EF4-FFF2-40B4-BE49-F238E27FC236}">
                <a16:creationId xmlns:a16="http://schemas.microsoft.com/office/drawing/2014/main" id="{266B7D88-D670-D045-9BF0-BEDE82D08B45}"/>
              </a:ext>
            </a:extLst>
          </p:cNvPr>
          <p:cNvSpPr txBox="1"/>
          <p:nvPr/>
        </p:nvSpPr>
        <p:spPr>
          <a:xfrm>
            <a:off x="473244" y="2301040"/>
            <a:ext cx="1680909" cy="3723455"/>
          </a:xfrm>
          <a:prstGeom prst="rect">
            <a:avLst/>
          </a:prstGeom>
          <a:noFill/>
        </p:spPr>
        <p:txBody>
          <a:bodyPr wrap="none" rtlCol="0">
            <a:spAutoFit/>
          </a:bodyPr>
          <a:lstStyle/>
          <a:p>
            <a:pPr defTabSz="457136">
              <a:lnSpc>
                <a:spcPct val="200000"/>
              </a:lnSpc>
              <a:spcBef>
                <a:spcPts val="600"/>
              </a:spcBef>
            </a:pPr>
            <a:r>
              <a:rPr lang="en-US" dirty="0">
                <a:solidFill>
                  <a:prstClr val="black"/>
                </a:solidFill>
                <a:latin typeface="Calibri"/>
              </a:rPr>
              <a:t>Shiva </a:t>
            </a:r>
            <a:r>
              <a:rPr lang="en-US" dirty="0" err="1">
                <a:solidFill>
                  <a:prstClr val="black"/>
                </a:solidFill>
                <a:latin typeface="Calibri"/>
              </a:rPr>
              <a:t>Rudraraju</a:t>
            </a:r>
            <a:endParaRPr lang="en-US" dirty="0">
              <a:solidFill>
                <a:prstClr val="black"/>
              </a:solidFill>
              <a:latin typeface="Calibri"/>
            </a:endParaRPr>
          </a:p>
          <a:p>
            <a:pPr defTabSz="457136">
              <a:lnSpc>
                <a:spcPct val="200000"/>
              </a:lnSpc>
              <a:spcBef>
                <a:spcPts val="600"/>
              </a:spcBef>
            </a:pPr>
            <a:r>
              <a:rPr lang="en-US" dirty="0">
                <a:solidFill>
                  <a:prstClr val="black"/>
                </a:solidFill>
                <a:latin typeface="Calibri"/>
              </a:rPr>
              <a:t>Stephen DeWitt</a:t>
            </a:r>
          </a:p>
          <a:p>
            <a:pPr defTabSz="457136">
              <a:lnSpc>
                <a:spcPct val="200000"/>
              </a:lnSpc>
              <a:spcBef>
                <a:spcPts val="600"/>
              </a:spcBef>
            </a:pPr>
            <a:r>
              <a:rPr lang="en-US" dirty="0">
                <a:solidFill>
                  <a:prstClr val="black"/>
                </a:solidFill>
                <a:latin typeface="Calibri"/>
              </a:rPr>
              <a:t>Beck Andrews</a:t>
            </a:r>
          </a:p>
          <a:p>
            <a:pPr defTabSz="457136">
              <a:lnSpc>
                <a:spcPct val="200000"/>
              </a:lnSpc>
              <a:spcBef>
                <a:spcPts val="600"/>
              </a:spcBef>
            </a:pPr>
            <a:r>
              <a:rPr lang="en-US" dirty="0" err="1">
                <a:solidFill>
                  <a:prstClr val="black"/>
                </a:solidFill>
                <a:latin typeface="Calibri"/>
              </a:rPr>
              <a:t>Yanjun</a:t>
            </a:r>
            <a:r>
              <a:rPr lang="en-US" dirty="0">
                <a:solidFill>
                  <a:prstClr val="black"/>
                </a:solidFill>
                <a:latin typeface="Calibri"/>
              </a:rPr>
              <a:t> </a:t>
            </a:r>
            <a:r>
              <a:rPr lang="en-US" dirty="0" err="1">
                <a:solidFill>
                  <a:prstClr val="black"/>
                </a:solidFill>
                <a:latin typeface="Calibri"/>
              </a:rPr>
              <a:t>Lyu</a:t>
            </a:r>
            <a:endParaRPr lang="en-US" dirty="0">
              <a:solidFill>
                <a:prstClr val="black"/>
              </a:solidFill>
              <a:latin typeface="Calibri"/>
            </a:endParaRPr>
          </a:p>
          <a:p>
            <a:pPr defTabSz="457136">
              <a:lnSpc>
                <a:spcPct val="200000"/>
              </a:lnSpc>
              <a:spcBef>
                <a:spcPts val="600"/>
              </a:spcBef>
            </a:pPr>
            <a:r>
              <a:rPr lang="en-US" dirty="0" err="1">
                <a:solidFill>
                  <a:prstClr val="black"/>
                </a:solidFill>
                <a:latin typeface="Calibri"/>
              </a:rPr>
              <a:t>Zhenjie</a:t>
            </a:r>
            <a:r>
              <a:rPr lang="en-US" dirty="0">
                <a:solidFill>
                  <a:prstClr val="black"/>
                </a:solidFill>
                <a:latin typeface="Calibri"/>
              </a:rPr>
              <a:t> Yao</a:t>
            </a:r>
          </a:p>
          <a:p>
            <a:pPr defTabSz="457136">
              <a:lnSpc>
                <a:spcPct val="200000"/>
              </a:lnSpc>
              <a:spcBef>
                <a:spcPts val="600"/>
              </a:spcBef>
            </a:pPr>
            <a:r>
              <a:rPr lang="en-US" dirty="0">
                <a:solidFill>
                  <a:prstClr val="black"/>
                </a:solidFill>
                <a:latin typeface="Calibri"/>
              </a:rPr>
              <a:t>Bryan Kinzer</a:t>
            </a:r>
          </a:p>
        </p:txBody>
      </p:sp>
      <p:pic>
        <p:nvPicPr>
          <p:cNvPr id="13" name="Picture 12" descr="2013 Michigan Logo.png">
            <a:extLst>
              <a:ext uri="{FF2B5EF4-FFF2-40B4-BE49-F238E27FC236}">
                <a16:creationId xmlns:a16="http://schemas.microsoft.com/office/drawing/2014/main" id="{A5DEE22A-22F9-E046-9FD7-9E27061DA1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636" y="2046420"/>
            <a:ext cx="375520" cy="412815"/>
          </a:xfrm>
          <a:prstGeom prst="rect">
            <a:avLst/>
          </a:prstGeom>
        </p:spPr>
      </p:pic>
      <p:sp>
        <p:nvSpPr>
          <p:cNvPr id="14" name="TextBox 13">
            <a:extLst>
              <a:ext uri="{FF2B5EF4-FFF2-40B4-BE49-F238E27FC236}">
                <a16:creationId xmlns:a16="http://schemas.microsoft.com/office/drawing/2014/main" id="{439DDD43-5D96-1C48-8069-E6E8F9267229}"/>
              </a:ext>
            </a:extLst>
          </p:cNvPr>
          <p:cNvSpPr txBox="1"/>
          <p:nvPr/>
        </p:nvSpPr>
        <p:spPr>
          <a:xfrm>
            <a:off x="6750599" y="3180759"/>
            <a:ext cx="1635556" cy="369332"/>
          </a:xfrm>
          <a:prstGeom prst="rect">
            <a:avLst/>
          </a:prstGeom>
          <a:noFill/>
        </p:spPr>
        <p:txBody>
          <a:bodyPr wrap="square" rtlCol="0">
            <a:spAutoFit/>
          </a:bodyPr>
          <a:lstStyle/>
          <a:p>
            <a:pPr defTabSz="457136"/>
            <a:r>
              <a:rPr lang="en-US" dirty="0">
                <a:solidFill>
                  <a:prstClr val="black"/>
                </a:solidFill>
                <a:latin typeface="Calibri"/>
              </a:rPr>
              <a:t>Pushkar Pandit</a:t>
            </a:r>
          </a:p>
        </p:txBody>
      </p:sp>
      <p:pic>
        <p:nvPicPr>
          <p:cNvPr id="15" name="Picture 14" descr="A picture containing logo&#10;&#10;Description automatically generated">
            <a:extLst>
              <a:ext uri="{FF2B5EF4-FFF2-40B4-BE49-F238E27FC236}">
                <a16:creationId xmlns:a16="http://schemas.microsoft.com/office/drawing/2014/main" id="{329A99B7-6FB9-B541-B41F-A0C954C070C7}"/>
              </a:ext>
            </a:extLst>
          </p:cNvPr>
          <p:cNvPicPr>
            <a:picLocks noChangeAspect="1"/>
          </p:cNvPicPr>
          <p:nvPr/>
        </p:nvPicPr>
        <p:blipFill>
          <a:blip r:embed="rId6"/>
          <a:stretch>
            <a:fillRect/>
          </a:stretch>
        </p:blipFill>
        <p:spPr>
          <a:xfrm>
            <a:off x="6867002" y="2653904"/>
            <a:ext cx="501645" cy="504991"/>
          </a:xfrm>
          <a:prstGeom prst="rect">
            <a:avLst/>
          </a:prstGeom>
        </p:spPr>
      </p:pic>
      <p:sp>
        <p:nvSpPr>
          <p:cNvPr id="16" name="TextBox 15">
            <a:extLst>
              <a:ext uri="{FF2B5EF4-FFF2-40B4-BE49-F238E27FC236}">
                <a16:creationId xmlns:a16="http://schemas.microsoft.com/office/drawing/2014/main" id="{8C2407E6-1F38-234C-AF68-31A4BE9A3470}"/>
              </a:ext>
            </a:extLst>
          </p:cNvPr>
          <p:cNvSpPr txBox="1"/>
          <p:nvPr/>
        </p:nvSpPr>
        <p:spPr>
          <a:xfrm>
            <a:off x="6690928" y="4343790"/>
            <a:ext cx="1460787" cy="369332"/>
          </a:xfrm>
          <a:prstGeom prst="rect">
            <a:avLst/>
          </a:prstGeom>
          <a:noFill/>
        </p:spPr>
        <p:txBody>
          <a:bodyPr wrap="square" rtlCol="0">
            <a:spAutoFit/>
          </a:bodyPr>
          <a:lstStyle/>
          <a:p>
            <a:pPr defTabSz="457136"/>
            <a:r>
              <a:rPr lang="en-US" dirty="0">
                <a:solidFill>
                  <a:prstClr val="black"/>
                </a:solidFill>
                <a:latin typeface="Calibri"/>
              </a:rPr>
              <a:t>Thomas Flint</a:t>
            </a:r>
          </a:p>
        </p:txBody>
      </p:sp>
      <p:pic>
        <p:nvPicPr>
          <p:cNvPr id="17" name="Picture 16" descr="Text&#10;&#10;Description automatically generated">
            <a:extLst>
              <a:ext uri="{FF2B5EF4-FFF2-40B4-BE49-F238E27FC236}">
                <a16:creationId xmlns:a16="http://schemas.microsoft.com/office/drawing/2014/main" id="{52B5D0D8-0C6F-9146-9CEE-81F3C91F4E49}"/>
              </a:ext>
            </a:extLst>
          </p:cNvPr>
          <p:cNvPicPr>
            <a:picLocks noChangeAspect="1"/>
          </p:cNvPicPr>
          <p:nvPr/>
        </p:nvPicPr>
        <p:blipFill>
          <a:blip r:embed="rId7"/>
          <a:stretch>
            <a:fillRect/>
          </a:stretch>
        </p:blipFill>
        <p:spPr>
          <a:xfrm>
            <a:off x="6746915" y="3916824"/>
            <a:ext cx="958015" cy="449681"/>
          </a:xfrm>
          <a:prstGeom prst="rect">
            <a:avLst/>
          </a:prstGeom>
        </p:spPr>
      </p:pic>
      <p:sp>
        <p:nvSpPr>
          <p:cNvPr id="18" name="TextBox 17">
            <a:extLst>
              <a:ext uri="{FF2B5EF4-FFF2-40B4-BE49-F238E27FC236}">
                <a16:creationId xmlns:a16="http://schemas.microsoft.com/office/drawing/2014/main" id="{630DF21E-5D7B-5642-A46C-64E1830381E1}"/>
              </a:ext>
            </a:extLst>
          </p:cNvPr>
          <p:cNvSpPr txBox="1"/>
          <p:nvPr/>
        </p:nvSpPr>
        <p:spPr>
          <a:xfrm>
            <a:off x="6767845" y="5399817"/>
            <a:ext cx="1306951" cy="369332"/>
          </a:xfrm>
          <a:prstGeom prst="rect">
            <a:avLst/>
          </a:prstGeom>
          <a:noFill/>
        </p:spPr>
        <p:txBody>
          <a:bodyPr wrap="square" rtlCol="0">
            <a:spAutoFit/>
          </a:bodyPr>
          <a:lstStyle/>
          <a:p>
            <a:pPr defTabSz="457136"/>
            <a:r>
              <a:rPr lang="en-US" dirty="0" err="1">
                <a:solidFill>
                  <a:prstClr val="black"/>
                </a:solidFill>
                <a:latin typeface="Calibri"/>
              </a:rPr>
              <a:t>Xianyue</a:t>
            </a:r>
            <a:r>
              <a:rPr lang="en-US" dirty="0">
                <a:solidFill>
                  <a:prstClr val="black"/>
                </a:solidFill>
                <a:latin typeface="Calibri"/>
              </a:rPr>
              <a:t> Liu</a:t>
            </a:r>
          </a:p>
        </p:txBody>
      </p:sp>
      <p:pic>
        <p:nvPicPr>
          <p:cNvPr id="19" name="Picture 18" descr="Logo&#10;&#10;Description automatically generated">
            <a:extLst>
              <a:ext uri="{FF2B5EF4-FFF2-40B4-BE49-F238E27FC236}">
                <a16:creationId xmlns:a16="http://schemas.microsoft.com/office/drawing/2014/main" id="{FBEAA08E-BA15-9A4D-9189-9B81A328AFFB}"/>
              </a:ext>
            </a:extLst>
          </p:cNvPr>
          <p:cNvPicPr>
            <a:picLocks noChangeAspect="1"/>
          </p:cNvPicPr>
          <p:nvPr/>
        </p:nvPicPr>
        <p:blipFill>
          <a:blip r:embed="rId8"/>
          <a:stretch>
            <a:fillRect/>
          </a:stretch>
        </p:blipFill>
        <p:spPr>
          <a:xfrm>
            <a:off x="6767845" y="4951177"/>
            <a:ext cx="695281" cy="481914"/>
          </a:xfrm>
          <a:prstGeom prst="rect">
            <a:avLst/>
          </a:prstGeom>
        </p:spPr>
      </p:pic>
      <p:pic>
        <p:nvPicPr>
          <p:cNvPr id="20" name="Picture 19" descr="A picture containing person&#10;&#10;Description automatically generated">
            <a:extLst>
              <a:ext uri="{FF2B5EF4-FFF2-40B4-BE49-F238E27FC236}">
                <a16:creationId xmlns:a16="http://schemas.microsoft.com/office/drawing/2014/main" id="{0BAF97C9-26A4-F94A-8F1C-83D2C9A79C43}"/>
              </a:ext>
            </a:extLst>
          </p:cNvPr>
          <p:cNvPicPr>
            <a:picLocks noChangeAspect="1"/>
          </p:cNvPicPr>
          <p:nvPr/>
        </p:nvPicPr>
        <p:blipFill>
          <a:blip r:embed="rId9"/>
          <a:stretch>
            <a:fillRect/>
          </a:stretch>
        </p:blipFill>
        <p:spPr>
          <a:xfrm>
            <a:off x="5333576" y="2681691"/>
            <a:ext cx="490065" cy="490065"/>
          </a:xfrm>
          <a:prstGeom prst="rect">
            <a:avLst/>
          </a:prstGeom>
        </p:spPr>
      </p:pic>
      <p:pic>
        <p:nvPicPr>
          <p:cNvPr id="21" name="Picture 20" descr="A person with long hair&#10;&#10;Description automatically generated with low confidence">
            <a:extLst>
              <a:ext uri="{FF2B5EF4-FFF2-40B4-BE49-F238E27FC236}">
                <a16:creationId xmlns:a16="http://schemas.microsoft.com/office/drawing/2014/main" id="{0737786C-7AF2-C642-9C30-3A02C20145DA}"/>
              </a:ext>
            </a:extLst>
          </p:cNvPr>
          <p:cNvPicPr>
            <a:picLocks noChangeAspect="1"/>
          </p:cNvPicPr>
          <p:nvPr/>
        </p:nvPicPr>
        <p:blipFill>
          <a:blip r:embed="rId10"/>
          <a:stretch>
            <a:fillRect/>
          </a:stretch>
        </p:blipFill>
        <p:spPr>
          <a:xfrm>
            <a:off x="5333576" y="3390493"/>
            <a:ext cx="501645" cy="501645"/>
          </a:xfrm>
          <a:prstGeom prst="rect">
            <a:avLst/>
          </a:prstGeom>
        </p:spPr>
      </p:pic>
      <p:pic>
        <p:nvPicPr>
          <p:cNvPr id="22" name="Picture 21" descr="A picture containing text, person, person, posing&#10;&#10;Description automatically generated">
            <a:extLst>
              <a:ext uri="{FF2B5EF4-FFF2-40B4-BE49-F238E27FC236}">
                <a16:creationId xmlns:a16="http://schemas.microsoft.com/office/drawing/2014/main" id="{57F8BFE6-EE8B-214A-8C62-DF2F36A20621}"/>
              </a:ext>
            </a:extLst>
          </p:cNvPr>
          <p:cNvPicPr>
            <a:picLocks noChangeAspect="1"/>
          </p:cNvPicPr>
          <p:nvPr/>
        </p:nvPicPr>
        <p:blipFill>
          <a:blip r:embed="rId11"/>
          <a:stretch>
            <a:fillRect/>
          </a:stretch>
        </p:blipFill>
        <p:spPr>
          <a:xfrm>
            <a:off x="8320716" y="3104113"/>
            <a:ext cx="522625" cy="522625"/>
          </a:xfrm>
          <a:prstGeom prst="rect">
            <a:avLst/>
          </a:prstGeom>
        </p:spPr>
      </p:pic>
      <p:pic>
        <p:nvPicPr>
          <p:cNvPr id="23" name="Picture 22" descr="A person smiling for the camera&#10;&#10;Description automatically generated with low confidence">
            <a:extLst>
              <a:ext uri="{FF2B5EF4-FFF2-40B4-BE49-F238E27FC236}">
                <a16:creationId xmlns:a16="http://schemas.microsoft.com/office/drawing/2014/main" id="{B4F7A764-1C90-EC4B-9E10-62C5E60C3D6B}"/>
              </a:ext>
            </a:extLst>
          </p:cNvPr>
          <p:cNvPicPr>
            <a:picLocks noChangeAspect="1"/>
          </p:cNvPicPr>
          <p:nvPr/>
        </p:nvPicPr>
        <p:blipFill>
          <a:blip r:embed="rId12"/>
          <a:stretch>
            <a:fillRect/>
          </a:stretch>
        </p:blipFill>
        <p:spPr>
          <a:xfrm>
            <a:off x="5050527" y="5328857"/>
            <a:ext cx="490823" cy="490823"/>
          </a:xfrm>
          <a:prstGeom prst="rect">
            <a:avLst/>
          </a:prstGeom>
        </p:spPr>
      </p:pic>
      <p:pic>
        <p:nvPicPr>
          <p:cNvPr id="24" name="Picture 23" descr="A person wearing glasses&#10;&#10;Description automatically generated with low confidence">
            <a:extLst>
              <a:ext uri="{FF2B5EF4-FFF2-40B4-BE49-F238E27FC236}">
                <a16:creationId xmlns:a16="http://schemas.microsoft.com/office/drawing/2014/main" id="{260D00E8-DF46-0045-9DDA-2311D592F915}"/>
              </a:ext>
            </a:extLst>
          </p:cNvPr>
          <p:cNvPicPr>
            <a:picLocks noChangeAspect="1"/>
          </p:cNvPicPr>
          <p:nvPr/>
        </p:nvPicPr>
        <p:blipFill>
          <a:blip r:embed="rId13"/>
          <a:stretch>
            <a:fillRect/>
          </a:stretch>
        </p:blipFill>
        <p:spPr>
          <a:xfrm>
            <a:off x="5297614" y="4610434"/>
            <a:ext cx="522198" cy="522198"/>
          </a:xfrm>
          <a:prstGeom prst="rect">
            <a:avLst/>
          </a:prstGeom>
        </p:spPr>
      </p:pic>
      <p:pic>
        <p:nvPicPr>
          <p:cNvPr id="25" name="Picture 24" descr="A picture containing person, person, male&#10;&#10;Description automatically generated">
            <a:extLst>
              <a:ext uri="{FF2B5EF4-FFF2-40B4-BE49-F238E27FC236}">
                <a16:creationId xmlns:a16="http://schemas.microsoft.com/office/drawing/2014/main" id="{DF42C128-6ED1-DA4D-B6AF-B8CB3C9286FC}"/>
              </a:ext>
            </a:extLst>
          </p:cNvPr>
          <p:cNvPicPr>
            <a:picLocks noChangeAspect="1"/>
          </p:cNvPicPr>
          <p:nvPr/>
        </p:nvPicPr>
        <p:blipFill>
          <a:blip r:embed="rId14"/>
          <a:stretch>
            <a:fillRect/>
          </a:stretch>
        </p:blipFill>
        <p:spPr>
          <a:xfrm>
            <a:off x="2129574" y="2441499"/>
            <a:ext cx="477085" cy="477085"/>
          </a:xfrm>
          <a:prstGeom prst="rect">
            <a:avLst/>
          </a:prstGeom>
        </p:spPr>
      </p:pic>
      <p:sp>
        <p:nvSpPr>
          <p:cNvPr id="26" name="TextBox 25">
            <a:extLst>
              <a:ext uri="{FF2B5EF4-FFF2-40B4-BE49-F238E27FC236}">
                <a16:creationId xmlns:a16="http://schemas.microsoft.com/office/drawing/2014/main" id="{B833B94B-2CA3-7747-B95C-388C269C2C1B}"/>
              </a:ext>
            </a:extLst>
          </p:cNvPr>
          <p:cNvSpPr txBox="1"/>
          <p:nvPr/>
        </p:nvSpPr>
        <p:spPr>
          <a:xfrm>
            <a:off x="3617073" y="2455162"/>
            <a:ext cx="2033674" cy="1365117"/>
          </a:xfrm>
          <a:prstGeom prst="rect">
            <a:avLst/>
          </a:prstGeom>
          <a:noFill/>
        </p:spPr>
        <p:txBody>
          <a:bodyPr wrap="square" rtlCol="0">
            <a:spAutoFit/>
          </a:bodyPr>
          <a:lstStyle/>
          <a:p>
            <a:pPr defTabSz="457136">
              <a:lnSpc>
                <a:spcPct val="250000"/>
              </a:lnSpc>
            </a:pPr>
            <a:r>
              <a:rPr lang="en-US" dirty="0" err="1">
                <a:solidFill>
                  <a:prstClr val="black"/>
                </a:solidFill>
                <a:latin typeface="Calibri"/>
              </a:rPr>
              <a:t>Kübra</a:t>
            </a:r>
            <a:r>
              <a:rPr lang="en-US" dirty="0">
                <a:solidFill>
                  <a:prstClr val="black"/>
                </a:solidFill>
                <a:latin typeface="Calibri"/>
              </a:rPr>
              <a:t> </a:t>
            </a:r>
            <a:r>
              <a:rPr lang="en-US" dirty="0" err="1">
                <a:solidFill>
                  <a:prstClr val="black"/>
                </a:solidFill>
                <a:latin typeface="Calibri"/>
              </a:rPr>
              <a:t>Karayağız</a:t>
            </a:r>
            <a:endParaRPr lang="en-US" dirty="0">
              <a:solidFill>
                <a:prstClr val="black"/>
              </a:solidFill>
              <a:latin typeface="Calibri"/>
            </a:endParaRPr>
          </a:p>
          <a:p>
            <a:pPr defTabSz="457136">
              <a:lnSpc>
                <a:spcPct val="250000"/>
              </a:lnSpc>
            </a:pPr>
            <a:r>
              <a:rPr lang="en-US" dirty="0">
                <a:solidFill>
                  <a:prstClr val="black"/>
                </a:solidFill>
                <a:latin typeface="Calibri"/>
              </a:rPr>
              <a:t>Bonnie Whitney</a:t>
            </a:r>
          </a:p>
        </p:txBody>
      </p:sp>
      <p:pic>
        <p:nvPicPr>
          <p:cNvPr id="27" name="Picture 26" descr="A person wearing glasses&#10;&#10;Description automatically generated with low confidence">
            <a:extLst>
              <a:ext uri="{FF2B5EF4-FFF2-40B4-BE49-F238E27FC236}">
                <a16:creationId xmlns:a16="http://schemas.microsoft.com/office/drawing/2014/main" id="{5F9C1DA9-1078-3149-B75E-664FF931259C}"/>
              </a:ext>
            </a:extLst>
          </p:cNvPr>
          <p:cNvPicPr>
            <a:picLocks noChangeAspect="1"/>
          </p:cNvPicPr>
          <p:nvPr/>
        </p:nvPicPr>
        <p:blipFill>
          <a:blip r:embed="rId15"/>
          <a:stretch>
            <a:fillRect/>
          </a:stretch>
        </p:blipFill>
        <p:spPr>
          <a:xfrm>
            <a:off x="2170640" y="3071877"/>
            <a:ext cx="456163" cy="456163"/>
          </a:xfrm>
          <a:prstGeom prst="rect">
            <a:avLst/>
          </a:prstGeom>
        </p:spPr>
      </p:pic>
      <p:pic>
        <p:nvPicPr>
          <p:cNvPr id="28" name="Picture 27" descr="A picture containing person, white, indoor, young&#10;&#10;Description automatically generated">
            <a:extLst>
              <a:ext uri="{FF2B5EF4-FFF2-40B4-BE49-F238E27FC236}">
                <a16:creationId xmlns:a16="http://schemas.microsoft.com/office/drawing/2014/main" id="{D7B886E0-B9AB-244C-B8E9-68BED3A57FC1}"/>
              </a:ext>
            </a:extLst>
          </p:cNvPr>
          <p:cNvPicPr>
            <a:picLocks noChangeAspect="1"/>
          </p:cNvPicPr>
          <p:nvPr/>
        </p:nvPicPr>
        <p:blipFill>
          <a:blip r:embed="rId16"/>
          <a:stretch>
            <a:fillRect/>
          </a:stretch>
        </p:blipFill>
        <p:spPr>
          <a:xfrm>
            <a:off x="1598257" y="4283363"/>
            <a:ext cx="514850" cy="489105"/>
          </a:xfrm>
          <a:prstGeom prst="rect">
            <a:avLst/>
          </a:prstGeom>
        </p:spPr>
      </p:pic>
      <p:pic>
        <p:nvPicPr>
          <p:cNvPr id="29" name="Picture 28" descr="A person wearing glasses&#10;&#10;Description automatically generated with medium confidence">
            <a:extLst>
              <a:ext uri="{FF2B5EF4-FFF2-40B4-BE49-F238E27FC236}">
                <a16:creationId xmlns:a16="http://schemas.microsoft.com/office/drawing/2014/main" id="{522E3ABC-0721-2142-8D7C-7378E54FF947}"/>
              </a:ext>
            </a:extLst>
          </p:cNvPr>
          <p:cNvPicPr>
            <a:picLocks noChangeAspect="1"/>
          </p:cNvPicPr>
          <p:nvPr/>
        </p:nvPicPr>
        <p:blipFill>
          <a:blip r:embed="rId17"/>
          <a:stretch>
            <a:fillRect/>
          </a:stretch>
        </p:blipFill>
        <p:spPr>
          <a:xfrm>
            <a:off x="1703377" y="4951178"/>
            <a:ext cx="487479" cy="487479"/>
          </a:xfrm>
          <a:prstGeom prst="rect">
            <a:avLst/>
          </a:prstGeom>
        </p:spPr>
      </p:pic>
      <p:pic>
        <p:nvPicPr>
          <p:cNvPr id="30" name="Picture 29" descr="A person smiling for the picture&#10;&#10;Description automatically generated with low confidence">
            <a:extLst>
              <a:ext uri="{FF2B5EF4-FFF2-40B4-BE49-F238E27FC236}">
                <a16:creationId xmlns:a16="http://schemas.microsoft.com/office/drawing/2014/main" id="{99988C9B-5FE3-1149-A3F3-6FCC4BBB212C}"/>
              </a:ext>
            </a:extLst>
          </p:cNvPr>
          <p:cNvPicPr>
            <a:picLocks noChangeAspect="1"/>
          </p:cNvPicPr>
          <p:nvPr/>
        </p:nvPicPr>
        <p:blipFill>
          <a:blip r:embed="rId18"/>
          <a:stretch>
            <a:fillRect/>
          </a:stretch>
        </p:blipFill>
        <p:spPr>
          <a:xfrm>
            <a:off x="1816125" y="5505850"/>
            <a:ext cx="502525" cy="502525"/>
          </a:xfrm>
          <a:prstGeom prst="rect">
            <a:avLst/>
          </a:prstGeom>
        </p:spPr>
      </p:pic>
      <p:pic>
        <p:nvPicPr>
          <p:cNvPr id="31" name="Picture 30" descr="A person smiling for the camera&#10;&#10;Description automatically generated with medium confidence">
            <a:extLst>
              <a:ext uri="{FF2B5EF4-FFF2-40B4-BE49-F238E27FC236}">
                <a16:creationId xmlns:a16="http://schemas.microsoft.com/office/drawing/2014/main" id="{D3CACAB2-B494-E84C-8B77-FD79E9EA0522}"/>
              </a:ext>
            </a:extLst>
          </p:cNvPr>
          <p:cNvPicPr>
            <a:picLocks noChangeAspect="1"/>
          </p:cNvPicPr>
          <p:nvPr/>
        </p:nvPicPr>
        <p:blipFill>
          <a:blip r:embed="rId19"/>
          <a:stretch>
            <a:fillRect/>
          </a:stretch>
        </p:blipFill>
        <p:spPr>
          <a:xfrm>
            <a:off x="8079247" y="4243018"/>
            <a:ext cx="522198" cy="522198"/>
          </a:xfrm>
          <a:prstGeom prst="rect">
            <a:avLst/>
          </a:prstGeom>
        </p:spPr>
      </p:pic>
      <p:pic>
        <p:nvPicPr>
          <p:cNvPr id="32" name="Picture 31" descr="A person wearing glasses&#10;&#10;Description automatically generated with medium confidence">
            <a:extLst>
              <a:ext uri="{FF2B5EF4-FFF2-40B4-BE49-F238E27FC236}">
                <a16:creationId xmlns:a16="http://schemas.microsoft.com/office/drawing/2014/main" id="{86C8FD3F-70F2-E844-8BF0-51EB28C37263}"/>
              </a:ext>
            </a:extLst>
          </p:cNvPr>
          <p:cNvPicPr>
            <a:picLocks noChangeAspect="1"/>
          </p:cNvPicPr>
          <p:nvPr/>
        </p:nvPicPr>
        <p:blipFill>
          <a:blip r:embed="rId20"/>
          <a:stretch>
            <a:fillRect/>
          </a:stretch>
        </p:blipFill>
        <p:spPr>
          <a:xfrm>
            <a:off x="1947116" y="3660369"/>
            <a:ext cx="512908" cy="512908"/>
          </a:xfrm>
          <a:prstGeom prst="rect">
            <a:avLst/>
          </a:prstGeom>
        </p:spPr>
      </p:pic>
      <p:sp>
        <p:nvSpPr>
          <p:cNvPr id="33" name="Rectangle 32">
            <a:extLst>
              <a:ext uri="{FF2B5EF4-FFF2-40B4-BE49-F238E27FC236}">
                <a16:creationId xmlns:a16="http://schemas.microsoft.com/office/drawing/2014/main" id="{2B415FAE-2724-3E4F-8351-082270823F8B}"/>
              </a:ext>
            </a:extLst>
          </p:cNvPr>
          <p:cNvSpPr/>
          <p:nvPr/>
        </p:nvSpPr>
        <p:spPr>
          <a:xfrm>
            <a:off x="2072677" y="942140"/>
            <a:ext cx="1879246" cy="568745"/>
          </a:xfrm>
          <a:prstGeom prst="rect">
            <a:avLst/>
          </a:prstGeom>
        </p:spPr>
        <p:txBody>
          <a:bodyPr wrap="square">
            <a:spAutoFit/>
          </a:bodyPr>
          <a:lstStyle/>
          <a:p>
            <a:pPr defTabSz="457136">
              <a:lnSpc>
                <a:spcPct val="200000"/>
              </a:lnSpc>
              <a:spcBef>
                <a:spcPts val="600"/>
              </a:spcBef>
            </a:pPr>
            <a:r>
              <a:rPr lang="en-US" dirty="0" err="1">
                <a:solidFill>
                  <a:prstClr val="black"/>
                </a:solidFill>
              </a:rPr>
              <a:t>Katsuyo</a:t>
            </a:r>
            <a:r>
              <a:rPr lang="en-US" dirty="0">
                <a:solidFill>
                  <a:prstClr val="black"/>
                </a:solidFill>
              </a:rPr>
              <a:t> Thornton</a:t>
            </a:r>
          </a:p>
        </p:txBody>
      </p:sp>
      <p:pic>
        <p:nvPicPr>
          <p:cNvPr id="34" name="Picture 33" descr="2013 Michigan Logo.png">
            <a:extLst>
              <a:ext uri="{FF2B5EF4-FFF2-40B4-BE49-F238E27FC236}">
                <a16:creationId xmlns:a16="http://schemas.microsoft.com/office/drawing/2014/main" id="{45335C78-ED3A-4042-BE3B-65CBF41C81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8257" y="1121263"/>
            <a:ext cx="375520" cy="412815"/>
          </a:xfrm>
          <a:prstGeom prst="rect">
            <a:avLst/>
          </a:prstGeom>
        </p:spPr>
      </p:pic>
      <p:sp>
        <p:nvSpPr>
          <p:cNvPr id="35" name="Rectangle 34">
            <a:extLst>
              <a:ext uri="{FF2B5EF4-FFF2-40B4-BE49-F238E27FC236}">
                <a16:creationId xmlns:a16="http://schemas.microsoft.com/office/drawing/2014/main" id="{882972DF-BBD1-404E-82A7-4CCF0700FEDB}"/>
              </a:ext>
            </a:extLst>
          </p:cNvPr>
          <p:cNvSpPr/>
          <p:nvPr/>
        </p:nvSpPr>
        <p:spPr>
          <a:xfrm>
            <a:off x="4880189" y="948292"/>
            <a:ext cx="1879246" cy="568745"/>
          </a:xfrm>
          <a:prstGeom prst="rect">
            <a:avLst/>
          </a:prstGeom>
        </p:spPr>
        <p:txBody>
          <a:bodyPr wrap="square">
            <a:spAutoFit/>
          </a:bodyPr>
          <a:lstStyle/>
          <a:p>
            <a:pPr defTabSz="457136">
              <a:lnSpc>
                <a:spcPct val="200000"/>
              </a:lnSpc>
              <a:spcBef>
                <a:spcPts val="600"/>
              </a:spcBef>
            </a:pPr>
            <a:r>
              <a:rPr lang="en-US" dirty="0">
                <a:solidFill>
                  <a:prstClr val="black"/>
                </a:solidFill>
              </a:rPr>
              <a:t>John Allison</a:t>
            </a:r>
          </a:p>
        </p:txBody>
      </p:sp>
      <p:pic>
        <p:nvPicPr>
          <p:cNvPr id="36" name="Picture 35" descr="A person wearing glasses&#10;&#10;Description automatically generated with low confidence">
            <a:extLst>
              <a:ext uri="{FF2B5EF4-FFF2-40B4-BE49-F238E27FC236}">
                <a16:creationId xmlns:a16="http://schemas.microsoft.com/office/drawing/2014/main" id="{8553B626-5840-1B48-9112-EFE0E1A09C50}"/>
              </a:ext>
            </a:extLst>
          </p:cNvPr>
          <p:cNvPicPr>
            <a:picLocks noChangeAspect="1"/>
          </p:cNvPicPr>
          <p:nvPr/>
        </p:nvPicPr>
        <p:blipFill>
          <a:blip r:embed="rId21"/>
          <a:stretch>
            <a:fillRect/>
          </a:stretch>
        </p:blipFill>
        <p:spPr>
          <a:xfrm>
            <a:off x="3911314" y="1035928"/>
            <a:ext cx="612608" cy="580023"/>
          </a:xfrm>
          <a:prstGeom prst="rect">
            <a:avLst/>
          </a:prstGeom>
        </p:spPr>
      </p:pic>
      <p:pic>
        <p:nvPicPr>
          <p:cNvPr id="37" name="Picture 36" descr="A person wearing a suit and tie&#10;&#10;Description automatically generated with medium confidence">
            <a:extLst>
              <a:ext uri="{FF2B5EF4-FFF2-40B4-BE49-F238E27FC236}">
                <a16:creationId xmlns:a16="http://schemas.microsoft.com/office/drawing/2014/main" id="{31C7576B-68E4-BB4C-9ADF-C2B4B7C70B03}"/>
              </a:ext>
            </a:extLst>
          </p:cNvPr>
          <p:cNvPicPr>
            <a:picLocks noChangeAspect="1"/>
          </p:cNvPicPr>
          <p:nvPr/>
        </p:nvPicPr>
        <p:blipFill>
          <a:blip r:embed="rId22"/>
          <a:stretch>
            <a:fillRect/>
          </a:stretch>
        </p:blipFill>
        <p:spPr>
          <a:xfrm>
            <a:off x="6135604" y="990308"/>
            <a:ext cx="651710" cy="625643"/>
          </a:xfrm>
          <a:prstGeom prst="rect">
            <a:avLst/>
          </a:prstGeom>
        </p:spPr>
      </p:pic>
    </p:spTree>
    <p:extLst>
      <p:ext uri="{BB962C8B-B14F-4D97-AF65-F5344CB8AC3E}">
        <p14:creationId xmlns:p14="http://schemas.microsoft.com/office/powerpoint/2010/main" val="33919057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98D1C1-443A-F94D-840E-535A3CCB500A}"/>
              </a:ext>
            </a:extLst>
          </p:cNvPr>
          <p:cNvSpPr>
            <a:spLocks noGrp="1"/>
          </p:cNvSpPr>
          <p:nvPr>
            <p:ph type="sldNum" sz="quarter" idx="12"/>
          </p:nvPr>
        </p:nvSpPr>
        <p:spPr/>
        <p:txBody>
          <a:bodyPr/>
          <a:lstStyle/>
          <a:p>
            <a:pPr>
              <a:defRPr/>
            </a:pPr>
            <a:fld id="{4FAB73BC-B049-4115-A692-8D63A059BFB8}" type="slidenum">
              <a:rPr lang="en-US">
                <a:latin typeface="Calibri"/>
              </a:rPr>
              <a:pPr>
                <a:defRPr/>
              </a:pPr>
              <a:t>40</a:t>
            </a:fld>
            <a:endParaRPr lang="en-US" dirty="0">
              <a:latin typeface="Calibri"/>
            </a:endParaRPr>
          </a:p>
        </p:txBody>
      </p:sp>
      <p:sp>
        <p:nvSpPr>
          <p:cNvPr id="13" name="Title 1">
            <a:extLst>
              <a:ext uri="{FF2B5EF4-FFF2-40B4-BE49-F238E27FC236}">
                <a16:creationId xmlns:a16="http://schemas.microsoft.com/office/drawing/2014/main" id="{55EB90DE-9D30-F043-B62F-E7BE5B89C3F0}"/>
              </a:ext>
            </a:extLst>
          </p:cNvPr>
          <p:cNvSpPr txBox="1">
            <a:spLocks/>
          </p:cNvSpPr>
          <p:nvPr/>
        </p:nvSpPr>
        <p:spPr bwMode="auto">
          <a:xfrm>
            <a:off x="874938" y="192378"/>
            <a:ext cx="7394123" cy="518107"/>
          </a:xfrm>
          <a:prstGeom prst="rect">
            <a:avLst/>
          </a:prstGeom>
          <a:noFill/>
          <a:ln w="9525">
            <a:noFill/>
            <a:miter lim="800000"/>
            <a:headEnd/>
            <a:tailEnd/>
          </a:ln>
        </p:spPr>
        <p:txBody>
          <a:bodyPr vert="horz" wrap="square" lIns="91156" tIns="45581" rIns="91156" bIns="45581" numCol="1" anchor="ctr" anchorCtr="0" compatLnSpc="1">
            <a:prstTxWarp prst="textNoShape">
              <a:avLst/>
            </a:prstTxWarp>
            <a:noAutofit/>
          </a:bodyPr>
          <a:lstStyle>
            <a:lvl1pPr algn="ctr" rtl="0" eaLnBrk="1" fontAlgn="base" hangingPunct="1">
              <a:spcBef>
                <a:spcPct val="0"/>
              </a:spcBef>
              <a:spcAft>
                <a:spcPct val="0"/>
              </a:spcAft>
              <a:defRPr sz="2600" b="1" kern="1200">
                <a:solidFill>
                  <a:srgbClr val="106636"/>
                </a:solidFill>
                <a:latin typeface="Arial" pitchFamily="34" charset="0"/>
                <a:ea typeface="+mj-ea"/>
                <a:cs typeface="Arial" pitchFamily="34" charset="0"/>
              </a:defRPr>
            </a:lvl1pPr>
            <a:lvl2pPr algn="ctr" rtl="0" eaLnBrk="1" fontAlgn="base" hangingPunct="1">
              <a:spcBef>
                <a:spcPct val="0"/>
              </a:spcBef>
              <a:spcAft>
                <a:spcPct val="0"/>
              </a:spcAft>
              <a:defRPr sz="2400">
                <a:solidFill>
                  <a:srgbClr val="106636"/>
                </a:solidFill>
                <a:latin typeface="Arial" charset="0"/>
                <a:cs typeface="Arial" charset="0"/>
              </a:defRPr>
            </a:lvl2pPr>
            <a:lvl3pPr algn="ctr" rtl="0" eaLnBrk="1" fontAlgn="base" hangingPunct="1">
              <a:spcBef>
                <a:spcPct val="0"/>
              </a:spcBef>
              <a:spcAft>
                <a:spcPct val="0"/>
              </a:spcAft>
              <a:defRPr sz="2400">
                <a:solidFill>
                  <a:srgbClr val="106636"/>
                </a:solidFill>
                <a:latin typeface="Arial" charset="0"/>
                <a:cs typeface="Arial" charset="0"/>
              </a:defRPr>
            </a:lvl3pPr>
            <a:lvl4pPr algn="ctr" rtl="0" eaLnBrk="1" fontAlgn="base" hangingPunct="1">
              <a:spcBef>
                <a:spcPct val="0"/>
              </a:spcBef>
              <a:spcAft>
                <a:spcPct val="0"/>
              </a:spcAft>
              <a:defRPr sz="2400">
                <a:solidFill>
                  <a:srgbClr val="106636"/>
                </a:solidFill>
                <a:latin typeface="Arial" charset="0"/>
                <a:cs typeface="Arial" charset="0"/>
              </a:defRPr>
            </a:lvl4pPr>
            <a:lvl5pPr algn="ctr" rtl="0" eaLnBrk="1" fontAlgn="base" hangingPunct="1">
              <a:spcBef>
                <a:spcPct val="0"/>
              </a:spcBef>
              <a:spcAft>
                <a:spcPct val="0"/>
              </a:spcAft>
              <a:defRPr sz="2400">
                <a:solidFill>
                  <a:srgbClr val="106636"/>
                </a:solidFill>
                <a:latin typeface="Arial" charset="0"/>
                <a:cs typeface="Arial" charset="0"/>
              </a:defRPr>
            </a:lvl5pPr>
            <a:lvl6pPr marL="455791" algn="ctr" rtl="0" eaLnBrk="1" fontAlgn="base" hangingPunct="1">
              <a:spcBef>
                <a:spcPct val="0"/>
              </a:spcBef>
              <a:spcAft>
                <a:spcPct val="0"/>
              </a:spcAft>
              <a:defRPr sz="2400">
                <a:solidFill>
                  <a:srgbClr val="106636"/>
                </a:solidFill>
                <a:latin typeface="Arial" charset="0"/>
                <a:cs typeface="Arial" charset="0"/>
              </a:defRPr>
            </a:lvl6pPr>
            <a:lvl7pPr marL="911583" algn="ctr" rtl="0" eaLnBrk="1" fontAlgn="base" hangingPunct="1">
              <a:spcBef>
                <a:spcPct val="0"/>
              </a:spcBef>
              <a:spcAft>
                <a:spcPct val="0"/>
              </a:spcAft>
              <a:defRPr sz="2400">
                <a:solidFill>
                  <a:srgbClr val="106636"/>
                </a:solidFill>
                <a:latin typeface="Arial" charset="0"/>
                <a:cs typeface="Arial" charset="0"/>
              </a:defRPr>
            </a:lvl7pPr>
            <a:lvl8pPr marL="1367368" algn="ctr" rtl="0" eaLnBrk="1" fontAlgn="base" hangingPunct="1">
              <a:spcBef>
                <a:spcPct val="0"/>
              </a:spcBef>
              <a:spcAft>
                <a:spcPct val="0"/>
              </a:spcAft>
              <a:defRPr sz="2400">
                <a:solidFill>
                  <a:srgbClr val="106636"/>
                </a:solidFill>
                <a:latin typeface="Arial" charset="0"/>
                <a:cs typeface="Arial" charset="0"/>
              </a:defRPr>
            </a:lvl8pPr>
            <a:lvl9pPr marL="1823164" algn="ctr" rtl="0" eaLnBrk="1" fontAlgn="base" hangingPunct="1">
              <a:spcBef>
                <a:spcPct val="0"/>
              </a:spcBef>
              <a:spcAft>
                <a:spcPct val="0"/>
              </a:spcAft>
              <a:defRPr sz="2400">
                <a:solidFill>
                  <a:srgbClr val="106636"/>
                </a:solidFill>
                <a:latin typeface="Arial" charset="0"/>
                <a:cs typeface="Arial" charset="0"/>
              </a:defRPr>
            </a:lvl9pPr>
          </a:lstStyle>
          <a:p>
            <a:r>
              <a:rPr lang="en-US" sz="3600" b="0" dirty="0">
                <a:solidFill>
                  <a:srgbClr val="FFFFFF"/>
                </a:solidFill>
              </a:rPr>
              <a:t>Ongoing and Future Development</a:t>
            </a:r>
          </a:p>
        </p:txBody>
      </p:sp>
      <p:sp>
        <p:nvSpPr>
          <p:cNvPr id="2" name="Rectangle 1">
            <a:extLst>
              <a:ext uri="{FF2B5EF4-FFF2-40B4-BE49-F238E27FC236}">
                <a16:creationId xmlns:a16="http://schemas.microsoft.com/office/drawing/2014/main" id="{4AF0422E-6249-834E-A9E6-ACA6CC3023B0}"/>
              </a:ext>
            </a:extLst>
          </p:cNvPr>
          <p:cNvSpPr/>
          <p:nvPr/>
        </p:nvSpPr>
        <p:spPr>
          <a:xfrm>
            <a:off x="351063" y="1153282"/>
            <a:ext cx="8441872" cy="4760278"/>
          </a:xfrm>
          <a:prstGeom prst="rect">
            <a:avLst/>
          </a:prstGeom>
        </p:spPr>
        <p:txBody>
          <a:bodyPr wrap="square">
            <a:spAutoFit/>
          </a:bodyPr>
          <a:lstStyle/>
          <a:p>
            <a:pPr>
              <a:spcAft>
                <a:spcPts val="200"/>
              </a:spcAft>
            </a:pPr>
            <a:r>
              <a:rPr lang="en-US" u="sng" dirty="0"/>
              <a:t>Applications (ongoing development)</a:t>
            </a:r>
          </a:p>
          <a:p>
            <a:pPr marL="342900" indent="-342900">
              <a:spcAft>
                <a:spcPts val="200"/>
              </a:spcAft>
              <a:buFont typeface="Arial" panose="020B0604020202020204" pitchFamily="34" charset="0"/>
              <a:buChar char="•"/>
            </a:pPr>
            <a:r>
              <a:rPr lang="en-US" sz="1600" dirty="0">
                <a:highlight>
                  <a:srgbClr val="FFFF00"/>
                </a:highlight>
              </a:rPr>
              <a:t>Static recrystallization </a:t>
            </a:r>
            <a:r>
              <a:rPr lang="en-US" sz="1600" dirty="0"/>
              <a:t>(coupled with PRISMS-Plasticity)</a:t>
            </a:r>
          </a:p>
          <a:p>
            <a:pPr marL="342900" indent="-342900">
              <a:spcAft>
                <a:spcPts val="200"/>
              </a:spcAft>
              <a:buFont typeface="Arial" panose="020B0604020202020204" pitchFamily="34" charset="0"/>
              <a:buChar char="•"/>
            </a:pPr>
            <a:r>
              <a:rPr lang="en-US" sz="1600" dirty="0"/>
              <a:t>Additive manufacturing - Tom Flint (University of Manchester, UK), Bryan Kinzer (UM), Bonnie Whitney (WPI)</a:t>
            </a:r>
          </a:p>
          <a:p>
            <a:pPr marL="342900" indent="-342900">
              <a:spcAft>
                <a:spcPts val="200"/>
              </a:spcAft>
              <a:buFont typeface="Arial" panose="020B0604020202020204" pitchFamily="34" charset="0"/>
              <a:buChar char="•"/>
            </a:pPr>
            <a:r>
              <a:rPr lang="en-US" sz="1600" dirty="0"/>
              <a:t>Fluid dynamics - </a:t>
            </a:r>
            <a:r>
              <a:rPr lang="en-US" sz="1600" dirty="0" err="1"/>
              <a:t>Xianyue</a:t>
            </a:r>
            <a:r>
              <a:rPr lang="en-US" sz="1600" dirty="0">
                <a:solidFill>
                  <a:prstClr val="black"/>
                </a:solidFill>
              </a:rPr>
              <a:t> Liu (</a:t>
            </a:r>
            <a:r>
              <a:rPr lang="en-US" sz="1600" dirty="0" err="1">
                <a:solidFill>
                  <a:prstClr val="black"/>
                </a:solidFill>
              </a:rPr>
              <a:t>SUSTech</a:t>
            </a:r>
            <a:r>
              <a:rPr lang="en-US" sz="1600" dirty="0">
                <a:solidFill>
                  <a:prstClr val="black"/>
                </a:solidFill>
              </a:rPr>
              <a:t>, China)</a:t>
            </a:r>
            <a:endParaRPr lang="en-US" sz="1600" dirty="0"/>
          </a:p>
          <a:p>
            <a:pPr>
              <a:spcAft>
                <a:spcPts val="200"/>
              </a:spcAft>
            </a:pPr>
            <a:endParaRPr lang="en-US" u="sng" dirty="0"/>
          </a:p>
          <a:p>
            <a:pPr>
              <a:spcAft>
                <a:spcPts val="200"/>
              </a:spcAft>
            </a:pPr>
            <a:r>
              <a:rPr lang="en-US" u="sng" dirty="0"/>
              <a:t>Performance improvement</a:t>
            </a:r>
          </a:p>
          <a:p>
            <a:pPr marL="342900" indent="-342900">
              <a:spcAft>
                <a:spcPts val="200"/>
              </a:spcAft>
              <a:buFont typeface="Arial" panose="020B0604020202020204" pitchFamily="34" charset="0"/>
              <a:buChar char="•"/>
            </a:pPr>
            <a:r>
              <a:rPr lang="en-US" sz="1600" dirty="0"/>
              <a:t>Implementation of GPU acceleration capability</a:t>
            </a:r>
          </a:p>
          <a:p>
            <a:pPr marL="342900" indent="-342900">
              <a:spcAft>
                <a:spcPts val="200"/>
              </a:spcAft>
              <a:buFont typeface="Arial" panose="020B0604020202020204" pitchFamily="34" charset="0"/>
              <a:buChar char="•"/>
            </a:pPr>
            <a:r>
              <a:rPr lang="en-US" sz="1600" dirty="0"/>
              <a:t>Adaptive time-stepping</a:t>
            </a:r>
          </a:p>
          <a:p>
            <a:pPr marL="342900" indent="-342900">
              <a:spcAft>
                <a:spcPts val="200"/>
              </a:spcAft>
              <a:buFont typeface="Arial" panose="020B0604020202020204" pitchFamily="34" charset="0"/>
              <a:buChar char="•"/>
            </a:pPr>
            <a:r>
              <a:rPr lang="en-US" sz="1600" dirty="0"/>
              <a:t>Nonzero Neumann boundary conditions</a:t>
            </a:r>
          </a:p>
          <a:p>
            <a:pPr>
              <a:spcAft>
                <a:spcPts val="200"/>
              </a:spcAft>
            </a:pPr>
            <a:endParaRPr lang="en-US" sz="1600" dirty="0"/>
          </a:p>
          <a:p>
            <a:pPr>
              <a:spcAft>
                <a:spcPts val="200"/>
              </a:spcAft>
            </a:pPr>
            <a:r>
              <a:rPr lang="en-US" u="sng" dirty="0"/>
              <a:t>Integration and ease-of-use</a:t>
            </a:r>
          </a:p>
          <a:p>
            <a:pPr marL="342900" indent="-342900">
              <a:spcAft>
                <a:spcPts val="200"/>
              </a:spcAft>
              <a:buFont typeface="Arial" panose="020B0604020202020204" pitchFamily="34" charset="0"/>
              <a:buChar char="•"/>
            </a:pPr>
            <a:r>
              <a:rPr lang="en-US" sz="1600" dirty="0"/>
              <a:t>Integration with Thermo-Calc for direct access databases that contain thermodynamic and kinetic information</a:t>
            </a:r>
          </a:p>
          <a:p>
            <a:pPr marL="342900" indent="-342900">
              <a:spcAft>
                <a:spcPts val="200"/>
              </a:spcAft>
              <a:buFont typeface="Arial" panose="020B0604020202020204" pitchFamily="34" charset="0"/>
              <a:buChar char="•"/>
            </a:pPr>
            <a:r>
              <a:rPr lang="en-US" sz="1600" dirty="0"/>
              <a:t>Integration with CASM for loading free energy surfaces </a:t>
            </a:r>
          </a:p>
          <a:p>
            <a:pPr marL="342900" indent="-342900">
              <a:spcAft>
                <a:spcPts val="200"/>
              </a:spcAft>
              <a:buFont typeface="Arial" panose="020B0604020202020204" pitchFamily="34" charset="0"/>
              <a:buChar char="•"/>
            </a:pPr>
            <a:r>
              <a:rPr lang="en-US" sz="1600" dirty="0"/>
              <a:t>Adding integration with Materials Commons to existing </a:t>
            </a:r>
            <a:r>
              <a:rPr lang="en-US" sz="1600" dirty="0" err="1"/>
              <a:t>NanoHUB</a:t>
            </a:r>
            <a:r>
              <a:rPr lang="en-US" sz="1600" dirty="0"/>
              <a:t> tool</a:t>
            </a:r>
          </a:p>
          <a:p>
            <a:pPr marL="342900" indent="-342900">
              <a:spcAft>
                <a:spcPts val="200"/>
              </a:spcAft>
              <a:buFont typeface="Arial" panose="020B0604020202020204" pitchFamily="34" charset="0"/>
              <a:buChar char="•"/>
            </a:pPr>
            <a:r>
              <a:rPr lang="en-US" sz="1600" dirty="0"/>
              <a:t>Expand postprocessing suite</a:t>
            </a:r>
          </a:p>
        </p:txBody>
      </p:sp>
      <p:sp>
        <p:nvSpPr>
          <p:cNvPr id="5" name="Slide Number Placeholder 5">
            <a:extLst>
              <a:ext uri="{FF2B5EF4-FFF2-40B4-BE49-F238E27FC236}">
                <a16:creationId xmlns:a16="http://schemas.microsoft.com/office/drawing/2014/main" id="{C4019CF6-4FA4-224F-919B-0E13ABF3414B}"/>
              </a:ext>
            </a:extLst>
          </p:cNvPr>
          <p:cNvSpPr txBox="1">
            <a:spLocks/>
          </p:cNvSpPr>
          <p:nvPr/>
        </p:nvSpPr>
        <p:spPr>
          <a:xfrm>
            <a:off x="8583529" y="5814606"/>
            <a:ext cx="51097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485A5B-CC9D-6F4C-885F-5DCDA1F46E84}" type="slidenum">
              <a:rPr lang="en-US" smtClean="0"/>
              <a:pPr/>
              <a:t>40</a:t>
            </a:fld>
            <a:endParaRPr lang="en-US" dirty="0"/>
          </a:p>
        </p:txBody>
      </p:sp>
    </p:spTree>
    <p:extLst>
      <p:ext uri="{BB962C8B-B14F-4D97-AF65-F5344CB8AC3E}">
        <p14:creationId xmlns:p14="http://schemas.microsoft.com/office/powerpoint/2010/main" val="1447761973"/>
      </p:ext>
    </p:extLst>
  </p:cSld>
  <p:clrMapOvr>
    <a:masterClrMapping/>
  </p:clrMapOvr>
  <p:timing>
    <p:tnLst>
      <p:par>
        <p:cTn id="1" dur="indefinite" restart="never" nodeType="tmRoot">
          <p:childTnLst>
            <p:par>
              <p:cTn id="2"/>
            </p:par>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98D1C1-443A-F94D-840E-535A3CCB500A}"/>
              </a:ext>
            </a:extLst>
          </p:cNvPr>
          <p:cNvSpPr>
            <a:spLocks noGrp="1"/>
          </p:cNvSpPr>
          <p:nvPr>
            <p:ph type="sldNum" sz="quarter" idx="12"/>
          </p:nvPr>
        </p:nvSpPr>
        <p:spPr/>
        <p:txBody>
          <a:bodyPr/>
          <a:lstStyle/>
          <a:p>
            <a:pPr>
              <a:defRPr/>
            </a:pPr>
            <a:fld id="{4FAB73BC-B049-4115-A692-8D63A059BFB8}" type="slidenum">
              <a:rPr lang="en-US">
                <a:latin typeface="Calibri"/>
              </a:rPr>
              <a:pPr>
                <a:defRPr/>
              </a:pPr>
              <a:t>41</a:t>
            </a:fld>
            <a:endParaRPr lang="en-US" dirty="0">
              <a:latin typeface="Calibri"/>
            </a:endParaRPr>
          </a:p>
        </p:txBody>
      </p:sp>
      <p:sp>
        <p:nvSpPr>
          <p:cNvPr id="13" name="Title 1">
            <a:extLst>
              <a:ext uri="{FF2B5EF4-FFF2-40B4-BE49-F238E27FC236}">
                <a16:creationId xmlns:a16="http://schemas.microsoft.com/office/drawing/2014/main" id="{55EB90DE-9D30-F043-B62F-E7BE5B89C3F0}"/>
              </a:ext>
            </a:extLst>
          </p:cNvPr>
          <p:cNvSpPr txBox="1">
            <a:spLocks/>
          </p:cNvSpPr>
          <p:nvPr/>
        </p:nvSpPr>
        <p:spPr bwMode="auto">
          <a:xfrm>
            <a:off x="685800" y="211002"/>
            <a:ext cx="7772400" cy="518107"/>
          </a:xfrm>
          <a:prstGeom prst="rect">
            <a:avLst/>
          </a:prstGeom>
          <a:noFill/>
          <a:ln w="9525">
            <a:noFill/>
            <a:miter lim="800000"/>
            <a:headEnd/>
            <a:tailEnd/>
          </a:ln>
        </p:spPr>
        <p:txBody>
          <a:bodyPr vert="horz" wrap="square" lIns="91156" tIns="45581" rIns="91156" bIns="45581" numCol="1" anchor="ctr" anchorCtr="0" compatLnSpc="1">
            <a:prstTxWarp prst="textNoShape">
              <a:avLst/>
            </a:prstTxWarp>
            <a:noAutofit/>
          </a:bodyPr>
          <a:lstStyle>
            <a:lvl1pPr algn="ctr" rtl="0" eaLnBrk="1" fontAlgn="base" hangingPunct="1">
              <a:spcBef>
                <a:spcPct val="0"/>
              </a:spcBef>
              <a:spcAft>
                <a:spcPct val="0"/>
              </a:spcAft>
              <a:defRPr sz="2600" b="1" kern="1200">
                <a:solidFill>
                  <a:srgbClr val="106636"/>
                </a:solidFill>
                <a:latin typeface="Arial" pitchFamily="34" charset="0"/>
                <a:ea typeface="+mj-ea"/>
                <a:cs typeface="Arial" pitchFamily="34" charset="0"/>
              </a:defRPr>
            </a:lvl1pPr>
            <a:lvl2pPr algn="ctr" rtl="0" eaLnBrk="1" fontAlgn="base" hangingPunct="1">
              <a:spcBef>
                <a:spcPct val="0"/>
              </a:spcBef>
              <a:spcAft>
                <a:spcPct val="0"/>
              </a:spcAft>
              <a:defRPr sz="2400">
                <a:solidFill>
                  <a:srgbClr val="106636"/>
                </a:solidFill>
                <a:latin typeface="Arial" charset="0"/>
                <a:cs typeface="Arial" charset="0"/>
              </a:defRPr>
            </a:lvl2pPr>
            <a:lvl3pPr algn="ctr" rtl="0" eaLnBrk="1" fontAlgn="base" hangingPunct="1">
              <a:spcBef>
                <a:spcPct val="0"/>
              </a:spcBef>
              <a:spcAft>
                <a:spcPct val="0"/>
              </a:spcAft>
              <a:defRPr sz="2400">
                <a:solidFill>
                  <a:srgbClr val="106636"/>
                </a:solidFill>
                <a:latin typeface="Arial" charset="0"/>
                <a:cs typeface="Arial" charset="0"/>
              </a:defRPr>
            </a:lvl3pPr>
            <a:lvl4pPr algn="ctr" rtl="0" eaLnBrk="1" fontAlgn="base" hangingPunct="1">
              <a:spcBef>
                <a:spcPct val="0"/>
              </a:spcBef>
              <a:spcAft>
                <a:spcPct val="0"/>
              </a:spcAft>
              <a:defRPr sz="2400">
                <a:solidFill>
                  <a:srgbClr val="106636"/>
                </a:solidFill>
                <a:latin typeface="Arial" charset="0"/>
                <a:cs typeface="Arial" charset="0"/>
              </a:defRPr>
            </a:lvl4pPr>
            <a:lvl5pPr algn="ctr" rtl="0" eaLnBrk="1" fontAlgn="base" hangingPunct="1">
              <a:spcBef>
                <a:spcPct val="0"/>
              </a:spcBef>
              <a:spcAft>
                <a:spcPct val="0"/>
              </a:spcAft>
              <a:defRPr sz="2400">
                <a:solidFill>
                  <a:srgbClr val="106636"/>
                </a:solidFill>
                <a:latin typeface="Arial" charset="0"/>
                <a:cs typeface="Arial" charset="0"/>
              </a:defRPr>
            </a:lvl5pPr>
            <a:lvl6pPr marL="455791" algn="ctr" rtl="0" eaLnBrk="1" fontAlgn="base" hangingPunct="1">
              <a:spcBef>
                <a:spcPct val="0"/>
              </a:spcBef>
              <a:spcAft>
                <a:spcPct val="0"/>
              </a:spcAft>
              <a:defRPr sz="2400">
                <a:solidFill>
                  <a:srgbClr val="106636"/>
                </a:solidFill>
                <a:latin typeface="Arial" charset="0"/>
                <a:cs typeface="Arial" charset="0"/>
              </a:defRPr>
            </a:lvl6pPr>
            <a:lvl7pPr marL="911583" algn="ctr" rtl="0" eaLnBrk="1" fontAlgn="base" hangingPunct="1">
              <a:spcBef>
                <a:spcPct val="0"/>
              </a:spcBef>
              <a:spcAft>
                <a:spcPct val="0"/>
              </a:spcAft>
              <a:defRPr sz="2400">
                <a:solidFill>
                  <a:srgbClr val="106636"/>
                </a:solidFill>
                <a:latin typeface="Arial" charset="0"/>
                <a:cs typeface="Arial" charset="0"/>
              </a:defRPr>
            </a:lvl7pPr>
            <a:lvl8pPr marL="1367368" algn="ctr" rtl="0" eaLnBrk="1" fontAlgn="base" hangingPunct="1">
              <a:spcBef>
                <a:spcPct val="0"/>
              </a:spcBef>
              <a:spcAft>
                <a:spcPct val="0"/>
              </a:spcAft>
              <a:defRPr sz="2400">
                <a:solidFill>
                  <a:srgbClr val="106636"/>
                </a:solidFill>
                <a:latin typeface="Arial" charset="0"/>
                <a:cs typeface="Arial" charset="0"/>
              </a:defRPr>
            </a:lvl8pPr>
            <a:lvl9pPr marL="1823164" algn="ctr" rtl="0" eaLnBrk="1" fontAlgn="base" hangingPunct="1">
              <a:spcBef>
                <a:spcPct val="0"/>
              </a:spcBef>
              <a:spcAft>
                <a:spcPct val="0"/>
              </a:spcAft>
              <a:defRPr sz="2400">
                <a:solidFill>
                  <a:srgbClr val="106636"/>
                </a:solidFill>
                <a:latin typeface="Arial" charset="0"/>
                <a:cs typeface="Arial" charset="0"/>
              </a:defRPr>
            </a:lvl9pPr>
          </a:lstStyle>
          <a:p>
            <a:r>
              <a:rPr lang="en-US" sz="3600" b="0" dirty="0">
                <a:solidFill>
                  <a:srgbClr val="FFFFFF"/>
                </a:solidFill>
              </a:rPr>
              <a:t>Community support</a:t>
            </a:r>
          </a:p>
        </p:txBody>
      </p:sp>
      <p:pic>
        <p:nvPicPr>
          <p:cNvPr id="6" name="Picture 5">
            <a:extLst>
              <a:ext uri="{FF2B5EF4-FFF2-40B4-BE49-F238E27FC236}">
                <a16:creationId xmlns:a16="http://schemas.microsoft.com/office/drawing/2014/main" id="{EDDBC3C0-2DEF-8542-9CB5-B16BB87C8CB5}"/>
              </a:ext>
            </a:extLst>
          </p:cNvPr>
          <p:cNvPicPr>
            <a:picLocks noChangeAspect="1"/>
          </p:cNvPicPr>
          <p:nvPr/>
        </p:nvPicPr>
        <p:blipFill rotWithShape="1">
          <a:blip r:embed="rId3"/>
          <a:srcRect r="1295"/>
          <a:stretch/>
        </p:blipFill>
        <p:spPr>
          <a:xfrm>
            <a:off x="1254564" y="1918271"/>
            <a:ext cx="2300374" cy="1432360"/>
          </a:xfrm>
          <a:prstGeom prst="rect">
            <a:avLst/>
          </a:prstGeom>
          <a:ln>
            <a:solidFill>
              <a:schemeClr val="tx1"/>
            </a:solidFill>
          </a:ln>
        </p:spPr>
      </p:pic>
      <p:pic>
        <p:nvPicPr>
          <p:cNvPr id="7" name="Picture 6">
            <a:extLst>
              <a:ext uri="{FF2B5EF4-FFF2-40B4-BE49-F238E27FC236}">
                <a16:creationId xmlns:a16="http://schemas.microsoft.com/office/drawing/2014/main" id="{949D2168-75BB-634D-B021-C6EE9932B6E4}"/>
              </a:ext>
            </a:extLst>
          </p:cNvPr>
          <p:cNvPicPr>
            <a:picLocks noChangeAspect="1"/>
          </p:cNvPicPr>
          <p:nvPr/>
        </p:nvPicPr>
        <p:blipFill rotWithShape="1">
          <a:blip r:embed="rId4"/>
          <a:srcRect b="4401"/>
          <a:stretch/>
        </p:blipFill>
        <p:spPr>
          <a:xfrm>
            <a:off x="4585252" y="1918271"/>
            <a:ext cx="2335597" cy="1432360"/>
          </a:xfrm>
          <a:prstGeom prst="rect">
            <a:avLst/>
          </a:prstGeom>
          <a:ln>
            <a:solidFill>
              <a:schemeClr val="tx1"/>
            </a:solidFill>
          </a:ln>
        </p:spPr>
      </p:pic>
      <p:sp>
        <p:nvSpPr>
          <p:cNvPr id="2" name="Rectangle 1">
            <a:extLst>
              <a:ext uri="{FF2B5EF4-FFF2-40B4-BE49-F238E27FC236}">
                <a16:creationId xmlns:a16="http://schemas.microsoft.com/office/drawing/2014/main" id="{CDE45CE3-5456-2049-823C-5A4643EC4A1F}"/>
              </a:ext>
            </a:extLst>
          </p:cNvPr>
          <p:cNvSpPr/>
          <p:nvPr/>
        </p:nvSpPr>
        <p:spPr>
          <a:xfrm>
            <a:off x="3043751" y="1267803"/>
            <a:ext cx="3028393" cy="523220"/>
          </a:xfrm>
          <a:prstGeom prst="rect">
            <a:avLst/>
          </a:prstGeom>
        </p:spPr>
        <p:txBody>
          <a:bodyPr wrap="none">
            <a:spAutoFit/>
          </a:bodyPr>
          <a:lstStyle/>
          <a:p>
            <a:r>
              <a:rPr lang="en-US" sz="2800" dirty="0"/>
              <a:t>Online user manual</a:t>
            </a:r>
          </a:p>
        </p:txBody>
      </p:sp>
      <p:sp>
        <p:nvSpPr>
          <p:cNvPr id="8" name="Rectangle 7">
            <a:extLst>
              <a:ext uri="{FF2B5EF4-FFF2-40B4-BE49-F238E27FC236}">
                <a16:creationId xmlns:a16="http://schemas.microsoft.com/office/drawing/2014/main" id="{F6742B50-F4DC-5A48-9A7D-FCD5957E2C17}"/>
              </a:ext>
            </a:extLst>
          </p:cNvPr>
          <p:cNvSpPr/>
          <p:nvPr/>
        </p:nvSpPr>
        <p:spPr>
          <a:xfrm>
            <a:off x="751067" y="3503287"/>
            <a:ext cx="2963888" cy="769441"/>
          </a:xfrm>
          <a:prstGeom prst="rect">
            <a:avLst/>
          </a:prstGeom>
        </p:spPr>
        <p:txBody>
          <a:bodyPr wrap="none">
            <a:spAutoFit/>
          </a:bodyPr>
          <a:lstStyle/>
          <a:p>
            <a:r>
              <a:rPr lang="en-US" sz="2400" dirty="0"/>
              <a:t>Online message board</a:t>
            </a:r>
          </a:p>
          <a:p>
            <a:r>
              <a:rPr lang="en-US" sz="2000" dirty="0"/>
              <a:t>( &gt; 100 registered users) </a:t>
            </a:r>
          </a:p>
        </p:txBody>
      </p:sp>
      <p:pic>
        <p:nvPicPr>
          <p:cNvPr id="9" name="Picture 8" descr="Graphical user interface, text, application&#10;&#10;Description automatically generated">
            <a:extLst>
              <a:ext uri="{FF2B5EF4-FFF2-40B4-BE49-F238E27FC236}">
                <a16:creationId xmlns:a16="http://schemas.microsoft.com/office/drawing/2014/main" id="{613B368F-E024-C244-AA5C-71296DCC3AE6}"/>
              </a:ext>
            </a:extLst>
          </p:cNvPr>
          <p:cNvPicPr>
            <a:picLocks noChangeAspect="1"/>
          </p:cNvPicPr>
          <p:nvPr/>
        </p:nvPicPr>
        <p:blipFill>
          <a:blip r:embed="rId5"/>
          <a:stretch>
            <a:fillRect/>
          </a:stretch>
        </p:blipFill>
        <p:spPr>
          <a:xfrm>
            <a:off x="867307" y="4505920"/>
            <a:ext cx="3074889" cy="1238251"/>
          </a:xfrm>
          <a:prstGeom prst="rect">
            <a:avLst/>
          </a:prstGeom>
        </p:spPr>
      </p:pic>
      <p:sp>
        <p:nvSpPr>
          <p:cNvPr id="11" name="Rectangle 10">
            <a:extLst>
              <a:ext uri="{FF2B5EF4-FFF2-40B4-BE49-F238E27FC236}">
                <a16:creationId xmlns:a16="http://schemas.microsoft.com/office/drawing/2014/main" id="{5C80A492-5730-9246-8F68-F172BC865BF4}"/>
              </a:ext>
            </a:extLst>
          </p:cNvPr>
          <p:cNvSpPr/>
          <p:nvPr/>
        </p:nvSpPr>
        <p:spPr>
          <a:xfrm>
            <a:off x="4585252" y="3634811"/>
            <a:ext cx="3209533" cy="830997"/>
          </a:xfrm>
          <a:prstGeom prst="rect">
            <a:avLst/>
          </a:prstGeom>
        </p:spPr>
        <p:txBody>
          <a:bodyPr wrap="none">
            <a:spAutoFit/>
          </a:bodyPr>
          <a:lstStyle/>
          <a:p>
            <a:pPr algn="ctr"/>
            <a:r>
              <a:rPr lang="en-US" sz="2400" dirty="0"/>
              <a:t>Phase-Field Community </a:t>
            </a:r>
          </a:p>
          <a:p>
            <a:pPr algn="ctr"/>
            <a:r>
              <a:rPr lang="en-US" sz="2400" dirty="0"/>
              <a:t>of Practice (NEW)</a:t>
            </a:r>
          </a:p>
        </p:txBody>
      </p:sp>
      <p:pic>
        <p:nvPicPr>
          <p:cNvPr id="17" name="Picture 16" descr="Graphical user interface, text, application, email&#10;&#10;Description automatically generated">
            <a:extLst>
              <a:ext uri="{FF2B5EF4-FFF2-40B4-BE49-F238E27FC236}">
                <a16:creationId xmlns:a16="http://schemas.microsoft.com/office/drawing/2014/main" id="{4FB23361-F68D-8447-9A1E-81FA6B78635B}"/>
              </a:ext>
            </a:extLst>
          </p:cNvPr>
          <p:cNvPicPr>
            <a:picLocks noChangeAspect="1"/>
          </p:cNvPicPr>
          <p:nvPr/>
        </p:nvPicPr>
        <p:blipFill>
          <a:blip r:embed="rId6"/>
          <a:stretch>
            <a:fillRect/>
          </a:stretch>
        </p:blipFill>
        <p:spPr>
          <a:xfrm>
            <a:off x="4572000" y="4539794"/>
            <a:ext cx="3358242" cy="1363793"/>
          </a:xfrm>
          <a:prstGeom prst="rect">
            <a:avLst/>
          </a:prstGeom>
        </p:spPr>
      </p:pic>
      <p:sp>
        <p:nvSpPr>
          <p:cNvPr id="12" name="Slide Number Placeholder 5">
            <a:extLst>
              <a:ext uri="{FF2B5EF4-FFF2-40B4-BE49-F238E27FC236}">
                <a16:creationId xmlns:a16="http://schemas.microsoft.com/office/drawing/2014/main" id="{86676273-EFD1-4640-9DC8-9B7BDDCA55E3}"/>
              </a:ext>
            </a:extLst>
          </p:cNvPr>
          <p:cNvSpPr txBox="1">
            <a:spLocks/>
          </p:cNvSpPr>
          <p:nvPr/>
        </p:nvSpPr>
        <p:spPr>
          <a:xfrm>
            <a:off x="8583529" y="5814606"/>
            <a:ext cx="51097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485A5B-CC9D-6F4C-885F-5DCDA1F46E84}" type="slidenum">
              <a:rPr lang="en-US" smtClean="0"/>
              <a:pPr/>
              <a:t>41</a:t>
            </a:fld>
            <a:endParaRPr lang="en-US" dirty="0"/>
          </a:p>
        </p:txBody>
      </p:sp>
    </p:spTree>
    <p:extLst>
      <p:ext uri="{BB962C8B-B14F-4D97-AF65-F5344CB8AC3E}">
        <p14:creationId xmlns:p14="http://schemas.microsoft.com/office/powerpoint/2010/main" val="72545551"/>
      </p:ext>
    </p:extLst>
  </p:cSld>
  <p:clrMapOvr>
    <a:masterClrMapping/>
  </p:clrMapOvr>
  <p:timing>
    <p:tnLst>
      <p:par>
        <p:cTn id="1" dur="indefinite" restart="never" nodeType="tmRoot">
          <p:childTnLst>
            <p:par>
              <p:cTn id="2"/>
            </p:par>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Three Types of PRISMS-PF Users</a:t>
            </a:r>
          </a:p>
        </p:txBody>
      </p:sp>
      <p:sp>
        <p:nvSpPr>
          <p:cNvPr id="4" name="Slide Number Placeholder 5">
            <a:extLst>
              <a:ext uri="{FF2B5EF4-FFF2-40B4-BE49-F238E27FC236}">
                <a16:creationId xmlns:a16="http://schemas.microsoft.com/office/drawing/2014/main" id="{E4C10D7A-F9C3-4745-8068-F7832869DF0E}"/>
              </a:ext>
            </a:extLst>
          </p:cNvPr>
          <p:cNvSpPr>
            <a:spLocks noGrp="1"/>
          </p:cNvSpPr>
          <p:nvPr>
            <p:ph type="sldNum" sz="quarter" idx="12"/>
          </p:nvPr>
        </p:nvSpPr>
        <p:spPr>
          <a:xfrm>
            <a:off x="8539315" y="5790337"/>
            <a:ext cx="501439" cy="365125"/>
          </a:xfrm>
        </p:spPr>
        <p:txBody>
          <a:bodyPr/>
          <a:lstStyle/>
          <a:p>
            <a:fld id="{2B485A5B-CC9D-6F4C-885F-5DCDA1F46E84}" type="slidenum">
              <a:rPr lang="en-US" smtClean="0"/>
              <a:t>42</a:t>
            </a:fld>
            <a:endParaRPr lang="en-US" dirty="0"/>
          </a:p>
        </p:txBody>
      </p:sp>
      <p:sp>
        <p:nvSpPr>
          <p:cNvPr id="7" name="TextBox 6">
            <a:extLst>
              <a:ext uri="{FF2B5EF4-FFF2-40B4-BE49-F238E27FC236}">
                <a16:creationId xmlns:a16="http://schemas.microsoft.com/office/drawing/2014/main" id="{AF2508CC-2564-A74F-9A7C-7B435E69CB67}"/>
              </a:ext>
            </a:extLst>
          </p:cNvPr>
          <p:cNvSpPr txBox="1"/>
          <p:nvPr/>
        </p:nvSpPr>
        <p:spPr>
          <a:xfrm>
            <a:off x="580683" y="1104900"/>
            <a:ext cx="8340802" cy="4867999"/>
          </a:xfrm>
          <a:prstGeom prst="rect">
            <a:avLst/>
          </a:prstGeom>
          <a:noFill/>
        </p:spPr>
        <p:txBody>
          <a:bodyPr wrap="square" rtlCol="0">
            <a:spAutoFit/>
          </a:bodyPr>
          <a:lstStyle/>
          <a:p>
            <a:pPr marL="457200" indent="-457200">
              <a:spcAft>
                <a:spcPts val="200"/>
              </a:spcAft>
              <a:buFont typeface="+mj-lt"/>
              <a:buAutoNum type="arabicPeriod"/>
            </a:pPr>
            <a:r>
              <a:rPr lang="en-US" sz="2800" dirty="0"/>
              <a:t>Using pre-built applications</a:t>
            </a:r>
          </a:p>
          <a:p>
            <a:pPr marL="742886" lvl="1" indent="-285750">
              <a:spcAft>
                <a:spcPts val="200"/>
              </a:spcAft>
              <a:buFont typeface="Wingdings" pitchFamily="2" charset="2"/>
              <a:buChar char="§"/>
            </a:pPr>
            <a:r>
              <a:rPr lang="en-US" sz="2000" dirty="0"/>
              <a:t>Modifying simulation parameters, boundary conditions, initial conditions. </a:t>
            </a:r>
          </a:p>
          <a:p>
            <a:pPr marL="742886" lvl="1" indent="-285750">
              <a:spcAft>
                <a:spcPts val="200"/>
              </a:spcAft>
              <a:buFont typeface="Wingdings" pitchFamily="2" charset="2"/>
              <a:buChar char="§"/>
            </a:pPr>
            <a:r>
              <a:rPr lang="en-US" sz="2000" dirty="0"/>
              <a:t>No C++ or </a:t>
            </a:r>
            <a:r>
              <a:rPr lang="en-US" sz="2000" dirty="0" err="1"/>
              <a:t>deal.II</a:t>
            </a:r>
            <a:r>
              <a:rPr lang="en-US" sz="2000" dirty="0"/>
              <a:t> knowledge required</a:t>
            </a:r>
          </a:p>
          <a:p>
            <a:pPr marL="742886" lvl="1" indent="-285750">
              <a:spcAft>
                <a:spcPts val="200"/>
              </a:spcAft>
              <a:buFont typeface="Wingdings" pitchFamily="2" charset="2"/>
              <a:buChar char="§"/>
            </a:pPr>
            <a:endParaRPr lang="en-US" sz="2400" dirty="0"/>
          </a:p>
          <a:p>
            <a:pPr marL="457200" indent="-457200">
              <a:spcAft>
                <a:spcPts val="200"/>
              </a:spcAft>
              <a:buFont typeface="+mj-lt"/>
              <a:buAutoNum type="arabicPeriod"/>
            </a:pPr>
            <a:r>
              <a:rPr lang="en-US" sz="2800" dirty="0"/>
              <a:t>Creating new applications</a:t>
            </a:r>
          </a:p>
          <a:p>
            <a:pPr marL="742886" lvl="1" indent="-285750">
              <a:spcAft>
                <a:spcPts val="200"/>
              </a:spcAft>
              <a:buFont typeface="Wingdings" pitchFamily="2" charset="2"/>
              <a:buChar char="§"/>
            </a:pPr>
            <a:r>
              <a:rPr lang="en-US" sz="2000" dirty="0"/>
              <a:t>Implementing governing equations and defining model parameters</a:t>
            </a:r>
          </a:p>
          <a:p>
            <a:pPr marL="742886" lvl="1" indent="-285750">
              <a:spcAft>
                <a:spcPts val="200"/>
              </a:spcAft>
              <a:buFont typeface="Wingdings" pitchFamily="2" charset="2"/>
              <a:buChar char="§"/>
            </a:pPr>
            <a:r>
              <a:rPr lang="en-US" sz="2000" dirty="0"/>
              <a:t>Basic C++ knowledge required</a:t>
            </a:r>
          </a:p>
          <a:p>
            <a:pPr marL="742886" lvl="1" indent="-285750">
              <a:spcAft>
                <a:spcPts val="200"/>
              </a:spcAft>
              <a:buFont typeface="Wingdings" pitchFamily="2" charset="2"/>
              <a:buChar char="§"/>
            </a:pPr>
            <a:r>
              <a:rPr lang="en-US" sz="2000" dirty="0"/>
              <a:t>No </a:t>
            </a:r>
            <a:r>
              <a:rPr lang="en-US" sz="2000" dirty="0" err="1"/>
              <a:t>deal.II</a:t>
            </a:r>
            <a:r>
              <a:rPr lang="en-US" sz="2000" dirty="0"/>
              <a:t> knowledge required</a:t>
            </a:r>
          </a:p>
          <a:p>
            <a:pPr marL="742886" lvl="1" indent="-285750">
              <a:spcAft>
                <a:spcPts val="200"/>
              </a:spcAft>
              <a:buFont typeface="Wingdings" pitchFamily="2" charset="2"/>
              <a:buChar char="§"/>
            </a:pPr>
            <a:endParaRPr lang="en-US" sz="2400" dirty="0"/>
          </a:p>
          <a:p>
            <a:pPr marL="457200" indent="-457200">
              <a:spcAft>
                <a:spcPts val="200"/>
              </a:spcAft>
              <a:buFont typeface="+mj-lt"/>
              <a:buAutoNum type="arabicPeriod"/>
            </a:pPr>
            <a:r>
              <a:rPr lang="en-US" sz="2800" dirty="0"/>
              <a:t>Developing new features and functionalities </a:t>
            </a:r>
          </a:p>
          <a:p>
            <a:pPr marL="742886" lvl="1" indent="-285750">
              <a:spcAft>
                <a:spcPts val="200"/>
              </a:spcAft>
              <a:buFont typeface="Wingdings" pitchFamily="2" charset="2"/>
              <a:buChar char="§"/>
            </a:pPr>
            <a:r>
              <a:rPr lang="en-US" sz="2000" dirty="0"/>
              <a:t>Editing the core </a:t>
            </a:r>
            <a:r>
              <a:rPr lang="en-US" sz="2000" dirty="0" err="1"/>
              <a:t>libary</a:t>
            </a:r>
            <a:endParaRPr lang="en-US" sz="2000" dirty="0"/>
          </a:p>
          <a:p>
            <a:pPr marL="742886" lvl="1" indent="-285750">
              <a:spcAft>
                <a:spcPts val="800"/>
              </a:spcAft>
              <a:buFont typeface="Wingdings" pitchFamily="2" charset="2"/>
              <a:buChar char="§"/>
            </a:pPr>
            <a:r>
              <a:rPr lang="en-US" sz="2000" dirty="0"/>
              <a:t>Knowledge of C++ and </a:t>
            </a:r>
            <a:r>
              <a:rPr lang="en-US" sz="2000" dirty="0" err="1"/>
              <a:t>deal.II</a:t>
            </a:r>
            <a:r>
              <a:rPr lang="en-US" sz="2000" dirty="0"/>
              <a:t> required</a:t>
            </a:r>
          </a:p>
        </p:txBody>
      </p:sp>
    </p:spTree>
    <p:extLst>
      <p:ext uri="{BB962C8B-B14F-4D97-AF65-F5344CB8AC3E}">
        <p14:creationId xmlns:p14="http://schemas.microsoft.com/office/powerpoint/2010/main" val="17185745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PRISMS-PF</a:t>
            </a:r>
          </a:p>
        </p:txBody>
      </p:sp>
      <p:sp>
        <p:nvSpPr>
          <p:cNvPr id="4" name="Slide Number Placeholder 3"/>
          <p:cNvSpPr>
            <a:spLocks noGrp="1"/>
          </p:cNvSpPr>
          <p:nvPr>
            <p:ph type="sldNum" sz="quarter" idx="12"/>
          </p:nvPr>
        </p:nvSpPr>
        <p:spPr/>
        <p:txBody>
          <a:bodyPr/>
          <a:lstStyle/>
          <a:p>
            <a:fld id="{FB3629C5-69DA-3F4C-931B-84723845863B}" type="slidenum">
              <a:rPr lang="en-US" smtClean="0"/>
              <a:t>43</a:t>
            </a:fld>
            <a:endParaRPr lang="en-US"/>
          </a:p>
        </p:txBody>
      </p:sp>
      <p:sp>
        <p:nvSpPr>
          <p:cNvPr id="5" name="Content Placeholder 2"/>
          <p:cNvSpPr>
            <a:spLocks noGrp="1"/>
          </p:cNvSpPr>
          <p:nvPr>
            <p:ph idx="1"/>
          </p:nvPr>
        </p:nvSpPr>
        <p:spPr>
          <a:xfrm>
            <a:off x="457200" y="1333981"/>
            <a:ext cx="8229600" cy="4525963"/>
          </a:xfrm>
        </p:spPr>
        <p:txBody>
          <a:bodyPr>
            <a:normAutofit fontScale="92500" lnSpcReduction="20000"/>
          </a:bodyPr>
          <a:lstStyle/>
          <a:p>
            <a:r>
              <a:rPr lang="en-US" sz="2800" dirty="0"/>
              <a:t>Core library</a:t>
            </a:r>
          </a:p>
          <a:p>
            <a:pPr lvl="1"/>
            <a:r>
              <a:rPr lang="en-US" sz="2400" dirty="0"/>
              <a:t>Generates mesh, does the finite element calculation, outputs files, etc.</a:t>
            </a:r>
          </a:p>
          <a:p>
            <a:r>
              <a:rPr lang="en-US" sz="2800" dirty="0"/>
              <a:t>Apps</a:t>
            </a:r>
          </a:p>
          <a:p>
            <a:pPr lvl="1"/>
            <a:r>
              <a:rPr lang="en-US" sz="2400" dirty="0"/>
              <a:t>Each app is a directory that contains an input file and some application files</a:t>
            </a:r>
          </a:p>
          <a:p>
            <a:pPr lvl="2"/>
            <a:r>
              <a:rPr lang="en-US" sz="1800" dirty="0"/>
              <a:t>Governing equations, boundary conditions, initial conditions, numerical and model parameters, </a:t>
            </a:r>
            <a:r>
              <a:rPr lang="en-US" sz="1800" dirty="0" err="1"/>
              <a:t>postprocessing</a:t>
            </a:r>
            <a:r>
              <a:rPr lang="en-US" sz="1800" dirty="0"/>
              <a:t> expressions</a:t>
            </a:r>
          </a:p>
          <a:p>
            <a:pPr lvl="1"/>
            <a:r>
              <a:rPr lang="en-US" sz="2400" dirty="0"/>
              <a:t>Using an app requires no C++ experience (parsed text input file)</a:t>
            </a:r>
          </a:p>
          <a:p>
            <a:pPr lvl="1"/>
            <a:r>
              <a:rPr lang="en-US" sz="2400" dirty="0"/>
              <a:t>Developing an app requires minimal C++ experience and no FEM experience</a:t>
            </a:r>
          </a:p>
          <a:p>
            <a:r>
              <a:rPr lang="en-US" sz="2800" dirty="0"/>
              <a:t>Tests</a:t>
            </a:r>
          </a:p>
          <a:p>
            <a:pPr lvl="1"/>
            <a:r>
              <a:rPr lang="en-US" sz="2400" dirty="0"/>
              <a:t>Suite of unit and regression tests</a:t>
            </a:r>
          </a:p>
          <a:p>
            <a:pPr lvl="1"/>
            <a:r>
              <a:rPr lang="en-US" sz="2400" dirty="0"/>
              <a:t>Continuous integration testing with Travis CI</a:t>
            </a:r>
          </a:p>
        </p:txBody>
      </p:sp>
      <p:grpSp>
        <p:nvGrpSpPr>
          <p:cNvPr id="6" name="Group 5"/>
          <p:cNvGrpSpPr>
            <a:grpSpLocks noChangeAspect="1"/>
          </p:cNvGrpSpPr>
          <p:nvPr/>
        </p:nvGrpSpPr>
        <p:grpSpPr>
          <a:xfrm>
            <a:off x="2693825" y="6429914"/>
            <a:ext cx="1250789" cy="345948"/>
            <a:chOff x="7627401" y="6410123"/>
            <a:chExt cx="1467475" cy="405880"/>
          </a:xfrm>
        </p:grpSpPr>
        <p:sp>
          <p:nvSpPr>
            <p:cNvPr id="7" name="矩形 5"/>
            <p:cNvSpPr/>
            <p:nvPr/>
          </p:nvSpPr>
          <p:spPr>
            <a:xfrm>
              <a:off x="7627401" y="6410123"/>
              <a:ext cx="1467475" cy="405880"/>
            </a:xfrm>
            <a:prstGeom prst="rect">
              <a:avLst/>
            </a:prstGeom>
            <a:solidFill>
              <a:srgbClr val="2148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6976"/>
              <a:endParaRPr kumimoji="1" lang="zh-CN" altLang="en-US">
                <a:solidFill>
                  <a:prstClr val="white"/>
                </a:solidFill>
                <a:latin typeface="Calibri"/>
                <a:ea typeface="宋体"/>
              </a:endParaRPr>
            </a:p>
          </p:txBody>
        </p:sp>
        <p:pic>
          <p:nvPicPr>
            <p:cNvPr id="8" name="图片 6" descr="prisms-log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04667" y="6470055"/>
              <a:ext cx="1368778" cy="290578"/>
            </a:xfrm>
            <a:prstGeom prst="rect">
              <a:avLst/>
            </a:prstGeom>
          </p:spPr>
        </p:pic>
      </p:grpSp>
    </p:spTree>
    <p:extLst>
      <p:ext uri="{BB962C8B-B14F-4D97-AF65-F5344CB8AC3E}">
        <p14:creationId xmlns:p14="http://schemas.microsoft.com/office/powerpoint/2010/main" val="8596510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Structure of an application</a:t>
            </a:r>
          </a:p>
        </p:txBody>
      </p:sp>
      <p:sp>
        <p:nvSpPr>
          <p:cNvPr id="3" name="Content Placeholder 2"/>
          <p:cNvSpPr>
            <a:spLocks noGrp="1"/>
          </p:cNvSpPr>
          <p:nvPr>
            <p:ph idx="1"/>
          </p:nvPr>
        </p:nvSpPr>
        <p:spPr>
          <a:xfrm>
            <a:off x="457200" y="1011246"/>
            <a:ext cx="8229600" cy="5053888"/>
          </a:xfrm>
        </p:spPr>
        <p:txBody>
          <a:bodyPr>
            <a:normAutofit/>
          </a:bodyPr>
          <a:lstStyle/>
          <a:p>
            <a:pPr marL="0" indent="0">
              <a:buNone/>
            </a:pPr>
            <a:r>
              <a:rPr lang="en-US" dirty="0"/>
              <a:t>Code files (all applications):</a:t>
            </a:r>
          </a:p>
          <a:p>
            <a:r>
              <a:rPr lang="en-US" sz="2000" dirty="0" err="1">
                <a:solidFill>
                  <a:schemeClr val="tx2">
                    <a:lumMod val="75000"/>
                  </a:schemeClr>
                </a:solidFill>
                <a:latin typeface="Menlo" panose="020B0609030804020204" pitchFamily="49" charset="0"/>
              </a:rPr>
              <a:t>main.cc</a:t>
            </a:r>
            <a:r>
              <a:rPr lang="en-US" sz="2000" dirty="0">
                <a:solidFill>
                  <a:schemeClr val="tx2">
                    <a:lumMod val="75000"/>
                  </a:schemeClr>
                </a:solidFill>
                <a:latin typeface="Calibri" panose="020F0502020204030204" pitchFamily="34" charset="0"/>
                <a:cs typeface="Calibri" panose="020F0502020204030204" pitchFamily="34" charset="0"/>
              </a:rPr>
              <a:t>  </a:t>
            </a:r>
            <a:r>
              <a:rPr lang="en-US" sz="2200" dirty="0">
                <a:solidFill>
                  <a:srgbClr val="000000"/>
                </a:solidFill>
                <a:latin typeface="Calibri" panose="020F0502020204030204" pitchFamily="34" charset="0"/>
                <a:cs typeface="Calibri" panose="020F0502020204030204" pitchFamily="34" charset="0"/>
              </a:rPr>
              <a:t>– Parses user input data, builds the fields, loads initial conditions, calls the solver method.</a:t>
            </a:r>
          </a:p>
          <a:p>
            <a:r>
              <a:rPr lang="en-US" sz="2000" dirty="0" err="1">
                <a:solidFill>
                  <a:schemeClr val="tx2">
                    <a:lumMod val="75000"/>
                  </a:schemeClr>
                </a:solidFill>
                <a:latin typeface="Menlo" panose="020B0609030804020204" pitchFamily="49" charset="0"/>
              </a:rPr>
              <a:t>parameters.in</a:t>
            </a:r>
            <a:r>
              <a:rPr lang="en-US" sz="2000" dirty="0">
                <a:solidFill>
                  <a:schemeClr val="tx2">
                    <a:lumMod val="75000"/>
                  </a:schemeClr>
                </a:solidFill>
                <a:latin typeface="Menlo" panose="020B0609030804020204" pitchFamily="49" charset="0"/>
              </a:rPr>
              <a:t> </a:t>
            </a:r>
            <a:r>
              <a:rPr lang="en-US" sz="2200" dirty="0">
                <a:solidFill>
                  <a:srgbClr val="000000"/>
                </a:solidFill>
                <a:latin typeface="Calibri" panose="020F0502020204030204" pitchFamily="34" charset="0"/>
                <a:cs typeface="Calibri" panose="020F0502020204030204" pitchFamily="34" charset="0"/>
              </a:rPr>
              <a:t>–</a:t>
            </a:r>
            <a:r>
              <a:rPr lang="en-US" sz="2000" dirty="0">
                <a:solidFill>
                  <a:srgbClr val="000000"/>
                </a:solidFill>
                <a:latin typeface="Menlo" panose="020B0609030804020204" pitchFamily="49" charset="0"/>
              </a:rPr>
              <a:t> </a:t>
            </a:r>
            <a:r>
              <a:rPr lang="en-US" sz="2200" dirty="0">
                <a:solidFill>
                  <a:srgbClr val="000000"/>
                </a:solidFill>
                <a:latin typeface="Calibri" panose="020F0502020204030204" pitchFamily="34" charset="0"/>
                <a:cs typeface="Calibri" panose="020F0502020204030204" pitchFamily="34" charset="0"/>
              </a:rPr>
              <a:t>Text file with input data: system dimensions, mesh specification, time step, boundary conditions, output format and frequency, and user-defined simulation parameters.</a:t>
            </a:r>
          </a:p>
          <a:p>
            <a:r>
              <a:rPr lang="en-US" sz="2000" dirty="0" err="1">
                <a:solidFill>
                  <a:schemeClr val="tx2">
                    <a:lumMod val="75000"/>
                  </a:schemeClr>
                </a:solidFill>
                <a:latin typeface="Menlo" panose="020B0609030804020204" pitchFamily="49" charset="0"/>
              </a:rPr>
              <a:t>equations.cc</a:t>
            </a:r>
            <a:r>
              <a:rPr lang="en-US" sz="2000" dirty="0">
                <a:solidFill>
                  <a:schemeClr val="tx2">
                    <a:lumMod val="75000"/>
                  </a:schemeClr>
                </a:solidFill>
                <a:latin typeface="Menlo" panose="020B0609030804020204" pitchFamily="49" charset="0"/>
              </a:rPr>
              <a:t> </a:t>
            </a:r>
            <a:r>
              <a:rPr lang="en-US" sz="2200" dirty="0">
                <a:solidFill>
                  <a:srgbClr val="000000"/>
                </a:solidFill>
                <a:latin typeface="Calibri" panose="020F0502020204030204" pitchFamily="34" charset="0"/>
                <a:cs typeface="Calibri" panose="020F0502020204030204" pitchFamily="34" charset="0"/>
              </a:rPr>
              <a:t>–</a:t>
            </a:r>
            <a:r>
              <a:rPr lang="en-US" sz="2400" dirty="0">
                <a:solidFill>
                  <a:srgbClr val="000000"/>
                </a:solidFill>
                <a:latin typeface="Calibri" panose="020F0502020204030204" pitchFamily="34" charset="0"/>
                <a:cs typeface="Calibri" panose="020F0502020204030204" pitchFamily="34" charset="0"/>
              </a:rPr>
              <a:t>  </a:t>
            </a:r>
            <a:r>
              <a:rPr lang="en-US" sz="2200" dirty="0">
                <a:solidFill>
                  <a:srgbClr val="000000"/>
                </a:solidFill>
                <a:latin typeface="Calibri" panose="020F0502020204030204" pitchFamily="34" charset="0"/>
                <a:cs typeface="Calibri" panose="020F0502020204030204" pitchFamily="34" charset="0"/>
              </a:rPr>
              <a:t>Declare the expressions (weak form) for the time dependent and time-independent equations </a:t>
            </a:r>
          </a:p>
          <a:p>
            <a:r>
              <a:rPr lang="en-US" sz="2000" dirty="0" err="1">
                <a:solidFill>
                  <a:schemeClr val="tx2">
                    <a:lumMod val="75000"/>
                  </a:schemeClr>
                </a:solidFill>
                <a:latin typeface="Menlo" panose="020B0609030804020204" pitchFamily="49" charset="0"/>
              </a:rPr>
              <a:t>ICs_and_BCs.cc</a:t>
            </a:r>
            <a:r>
              <a:rPr lang="en-US" sz="2000" dirty="0">
                <a:solidFill>
                  <a:schemeClr val="tx2">
                    <a:lumMod val="75000"/>
                  </a:schemeClr>
                </a:solidFill>
                <a:latin typeface="Menlo" panose="020B0609030804020204" pitchFamily="49" charset="0"/>
              </a:rPr>
              <a:t> </a:t>
            </a:r>
            <a:r>
              <a:rPr lang="en-US" sz="2200" dirty="0">
                <a:solidFill>
                  <a:srgbClr val="000000"/>
                </a:solidFill>
                <a:latin typeface="Calibri" panose="020F0502020204030204" pitchFamily="34" charset="0"/>
                <a:cs typeface="Calibri" panose="020F0502020204030204" pitchFamily="34" charset="0"/>
              </a:rPr>
              <a:t>–  Set  the initial conditions and non-uniform Dirichlet boundary conditions (if applicable).</a:t>
            </a:r>
          </a:p>
          <a:p>
            <a:r>
              <a:rPr lang="en-US" sz="2000" dirty="0" err="1">
                <a:solidFill>
                  <a:schemeClr val="tx2">
                    <a:lumMod val="75000"/>
                  </a:schemeClr>
                </a:solidFill>
                <a:latin typeface="Menlo" panose="020B0609030804020204" pitchFamily="49" charset="0"/>
              </a:rPr>
              <a:t>customPDE.h</a:t>
            </a:r>
            <a:r>
              <a:rPr lang="en-US" sz="2000" dirty="0">
                <a:solidFill>
                  <a:schemeClr val="tx2">
                    <a:lumMod val="75000"/>
                  </a:schemeClr>
                </a:solidFill>
                <a:latin typeface="Menlo" panose="020B0609030804020204" pitchFamily="49" charset="0"/>
              </a:rPr>
              <a:t> </a:t>
            </a:r>
            <a:r>
              <a:rPr lang="en-US" sz="2200" dirty="0">
                <a:solidFill>
                  <a:srgbClr val="000000"/>
                </a:solidFill>
                <a:latin typeface="Calibri" panose="020F0502020204030204" pitchFamily="34" charset="0"/>
                <a:cs typeface="Calibri" panose="020F0502020204030204" pitchFamily="34" charset="0"/>
              </a:rPr>
              <a:t>–  Declare user-defined simulation parameters defined in </a:t>
            </a:r>
            <a:r>
              <a:rPr lang="en-US" sz="2000" dirty="0" err="1">
                <a:solidFill>
                  <a:schemeClr val="tx2">
                    <a:lumMod val="75000"/>
                  </a:schemeClr>
                </a:solidFill>
                <a:latin typeface="Menlo" panose="020B0609030804020204" pitchFamily="49" charset="0"/>
              </a:rPr>
              <a:t>parameters.in</a:t>
            </a:r>
            <a:r>
              <a:rPr lang="en-US" sz="2000" dirty="0">
                <a:solidFill>
                  <a:srgbClr val="000000"/>
                </a:solidFill>
                <a:latin typeface="Menlo" panose="020B0609030804020204" pitchFamily="49" charset="0"/>
              </a:rPr>
              <a:t>. </a:t>
            </a:r>
            <a:r>
              <a:rPr lang="en-US" sz="2200" dirty="0">
                <a:solidFill>
                  <a:srgbClr val="000000"/>
                </a:solidFill>
                <a:latin typeface="Calibri" panose="020F0502020204030204" pitchFamily="34" charset="0"/>
                <a:cs typeface="Calibri" panose="020F0502020204030204" pitchFamily="34" charset="0"/>
              </a:rPr>
              <a:t>Declare application-specific methods, or override methods from the core library. </a:t>
            </a:r>
          </a:p>
        </p:txBody>
      </p:sp>
      <p:sp>
        <p:nvSpPr>
          <p:cNvPr id="4" name="Slide Number Placeholder 5">
            <a:extLst>
              <a:ext uri="{FF2B5EF4-FFF2-40B4-BE49-F238E27FC236}">
                <a16:creationId xmlns:a16="http://schemas.microsoft.com/office/drawing/2014/main" id="{8B465853-2481-5A46-9C18-CCB12A46A287}"/>
              </a:ext>
            </a:extLst>
          </p:cNvPr>
          <p:cNvSpPr>
            <a:spLocks noGrp="1"/>
          </p:cNvSpPr>
          <p:nvPr>
            <p:ph type="sldNum" sz="quarter" idx="12"/>
          </p:nvPr>
        </p:nvSpPr>
        <p:spPr>
          <a:xfrm>
            <a:off x="8539315" y="5790337"/>
            <a:ext cx="501439" cy="365125"/>
          </a:xfrm>
        </p:spPr>
        <p:txBody>
          <a:bodyPr/>
          <a:lstStyle/>
          <a:p>
            <a:fld id="{2B485A5B-CC9D-6F4C-885F-5DCDA1F46E84}" type="slidenum">
              <a:rPr lang="en-US" smtClean="0"/>
              <a:t>44</a:t>
            </a:fld>
            <a:endParaRPr lang="en-US" dirty="0"/>
          </a:p>
        </p:txBody>
      </p:sp>
    </p:spTree>
    <p:extLst>
      <p:ext uri="{BB962C8B-B14F-4D97-AF65-F5344CB8AC3E}">
        <p14:creationId xmlns:p14="http://schemas.microsoft.com/office/powerpoint/2010/main" val="39683550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Structure of an application</a:t>
            </a:r>
          </a:p>
        </p:txBody>
      </p:sp>
      <p:sp>
        <p:nvSpPr>
          <p:cNvPr id="3" name="Content Placeholder 2"/>
          <p:cNvSpPr>
            <a:spLocks noGrp="1"/>
          </p:cNvSpPr>
          <p:nvPr>
            <p:ph idx="1"/>
          </p:nvPr>
        </p:nvSpPr>
        <p:spPr>
          <a:xfrm>
            <a:off x="457200" y="1011246"/>
            <a:ext cx="8229600" cy="2417754"/>
          </a:xfrm>
        </p:spPr>
        <p:txBody>
          <a:bodyPr>
            <a:normAutofit/>
          </a:bodyPr>
          <a:lstStyle/>
          <a:p>
            <a:pPr marL="0" indent="0">
              <a:buNone/>
            </a:pPr>
            <a:r>
              <a:rPr lang="en-US" dirty="0"/>
              <a:t>Code files (optional):</a:t>
            </a:r>
          </a:p>
          <a:p>
            <a:r>
              <a:rPr lang="en-US" sz="2000" dirty="0" err="1">
                <a:solidFill>
                  <a:schemeClr val="tx2">
                    <a:lumMod val="75000"/>
                  </a:schemeClr>
                </a:solidFill>
                <a:latin typeface="Menlo" panose="020B0609030804020204" pitchFamily="49" charset="0"/>
              </a:rPr>
              <a:t>postprocess.cc</a:t>
            </a:r>
            <a:r>
              <a:rPr lang="en-US" sz="2000" dirty="0">
                <a:solidFill>
                  <a:schemeClr val="tx2">
                    <a:lumMod val="75000"/>
                  </a:schemeClr>
                </a:solidFill>
                <a:latin typeface="Calibri" panose="020F0502020204030204" pitchFamily="34" charset="0"/>
                <a:cs typeface="Calibri" panose="020F0502020204030204" pitchFamily="34" charset="0"/>
              </a:rPr>
              <a:t>  </a:t>
            </a:r>
            <a:r>
              <a:rPr lang="en-US" sz="2200" dirty="0">
                <a:solidFill>
                  <a:srgbClr val="000000"/>
                </a:solidFill>
                <a:latin typeface="Calibri" panose="020F0502020204030204" pitchFamily="34" charset="0"/>
                <a:cs typeface="Calibri" panose="020F0502020204030204" pitchFamily="34" charset="0"/>
              </a:rPr>
              <a:t>– Defines fields needed for analysis of the results, but not necessarily for the simulation, e.g., the free energy density. </a:t>
            </a:r>
          </a:p>
          <a:p>
            <a:r>
              <a:rPr lang="en-US" sz="2000" dirty="0" err="1">
                <a:solidFill>
                  <a:schemeClr val="tx2">
                    <a:lumMod val="75000"/>
                  </a:schemeClr>
                </a:solidFill>
                <a:latin typeface="Menlo" panose="020B0609030804020204" pitchFamily="49" charset="0"/>
              </a:rPr>
              <a:t>nucleation.cc</a:t>
            </a:r>
            <a:r>
              <a:rPr lang="en-US" sz="2200" dirty="0">
                <a:solidFill>
                  <a:srgbClr val="000000"/>
                </a:solidFill>
                <a:latin typeface="Calibri" panose="020F0502020204030204" pitchFamily="34" charset="0"/>
                <a:cs typeface="Calibri" panose="020F0502020204030204" pitchFamily="34" charset="0"/>
              </a:rPr>
              <a:t>–</a:t>
            </a:r>
            <a:r>
              <a:rPr lang="en-US" sz="2000" dirty="0">
                <a:solidFill>
                  <a:srgbClr val="000000"/>
                </a:solidFill>
                <a:latin typeface="Menlo" panose="020B0609030804020204" pitchFamily="49" charset="0"/>
              </a:rPr>
              <a:t> </a:t>
            </a:r>
            <a:r>
              <a:rPr lang="en-US" sz="2200" dirty="0">
                <a:solidFill>
                  <a:srgbClr val="000000"/>
                </a:solidFill>
                <a:latin typeface="Calibri" panose="020F0502020204030204" pitchFamily="34" charset="0"/>
                <a:cs typeface="Calibri" panose="020F0502020204030204" pitchFamily="34" charset="0"/>
              </a:rPr>
              <a:t>Defines the method to calculate the probability of nucleation (only needed when nucleation is enabled).</a:t>
            </a:r>
          </a:p>
        </p:txBody>
      </p:sp>
      <p:sp>
        <p:nvSpPr>
          <p:cNvPr id="4" name="Slide Number Placeholder 5">
            <a:extLst>
              <a:ext uri="{FF2B5EF4-FFF2-40B4-BE49-F238E27FC236}">
                <a16:creationId xmlns:a16="http://schemas.microsoft.com/office/drawing/2014/main" id="{21611488-3A67-3947-BA3D-974CCCF55FEC}"/>
              </a:ext>
            </a:extLst>
          </p:cNvPr>
          <p:cNvSpPr>
            <a:spLocks noGrp="1"/>
          </p:cNvSpPr>
          <p:nvPr>
            <p:ph type="sldNum" sz="quarter" idx="12"/>
          </p:nvPr>
        </p:nvSpPr>
        <p:spPr>
          <a:xfrm>
            <a:off x="8539315" y="5790337"/>
            <a:ext cx="501439" cy="365125"/>
          </a:xfrm>
        </p:spPr>
        <p:txBody>
          <a:bodyPr/>
          <a:lstStyle/>
          <a:p>
            <a:fld id="{2B485A5B-CC9D-6F4C-885F-5DCDA1F46E84}" type="slidenum">
              <a:rPr lang="en-US" smtClean="0"/>
              <a:t>45</a:t>
            </a:fld>
            <a:endParaRPr lang="en-US" dirty="0"/>
          </a:p>
        </p:txBody>
      </p:sp>
    </p:spTree>
    <p:extLst>
      <p:ext uri="{BB962C8B-B14F-4D97-AF65-F5344CB8AC3E}">
        <p14:creationId xmlns:p14="http://schemas.microsoft.com/office/powerpoint/2010/main" val="1027561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 DEMO</a:t>
            </a:r>
          </a:p>
        </p:txBody>
      </p:sp>
      <p:sp>
        <p:nvSpPr>
          <p:cNvPr id="3" name="Content Placeholder 2">
            <a:extLst>
              <a:ext uri="{FF2B5EF4-FFF2-40B4-BE49-F238E27FC236}">
                <a16:creationId xmlns:a16="http://schemas.microsoft.com/office/drawing/2014/main" id="{191551E9-A12F-3943-913C-96C3D6C9352D}"/>
              </a:ext>
            </a:extLst>
          </p:cNvPr>
          <p:cNvSpPr>
            <a:spLocks noGrp="1"/>
          </p:cNvSpPr>
          <p:nvPr>
            <p:ph idx="1"/>
          </p:nvPr>
        </p:nvSpPr>
        <p:spPr>
          <a:xfrm>
            <a:off x="363070" y="1166018"/>
            <a:ext cx="8229600" cy="4525963"/>
          </a:xfrm>
        </p:spPr>
        <p:txBody>
          <a:bodyPr>
            <a:normAutofit/>
          </a:bodyPr>
          <a:lstStyle/>
          <a:p>
            <a:pPr marL="514350" indent="-514350">
              <a:buFont typeface="+mj-lt"/>
              <a:buAutoNum type="arabicPeriod"/>
            </a:pPr>
            <a:r>
              <a:rPr lang="en-US" dirty="0" err="1"/>
              <a:t>allenCahn</a:t>
            </a:r>
            <a:endParaRPr lang="en-US" dirty="0"/>
          </a:p>
        </p:txBody>
      </p:sp>
      <p:graphicFrame>
        <p:nvGraphicFramePr>
          <p:cNvPr id="12" name="Object 2">
            <a:extLst>
              <a:ext uri="{FF2B5EF4-FFF2-40B4-BE49-F238E27FC236}">
                <a16:creationId xmlns:a16="http://schemas.microsoft.com/office/drawing/2014/main" id="{FEB8E343-B85A-1044-8C02-A88866C9D0D1}"/>
              </a:ext>
            </a:extLst>
          </p:cNvPr>
          <p:cNvGraphicFramePr>
            <a:graphicFrameLocks noChangeAspect="1"/>
          </p:cNvGraphicFramePr>
          <p:nvPr>
            <p:extLst>
              <p:ext uri="{D42A27DB-BD31-4B8C-83A1-F6EECF244321}">
                <p14:modId xmlns:p14="http://schemas.microsoft.com/office/powerpoint/2010/main" val="547377362"/>
              </p:ext>
            </p:extLst>
          </p:nvPr>
        </p:nvGraphicFramePr>
        <p:xfrm>
          <a:off x="3246438" y="2197100"/>
          <a:ext cx="3567112" cy="904875"/>
        </p:xfrm>
        <a:graphic>
          <a:graphicData uri="http://schemas.openxmlformats.org/presentationml/2006/ole">
            <mc:AlternateContent xmlns:mc="http://schemas.openxmlformats.org/markup-compatibility/2006">
              <mc:Choice xmlns:v="urn:schemas-microsoft-com:vml" Requires="v">
                <p:oleObj spid="_x0000_s1504" name="MathType 5.0 Equation" r:id="rId4" imgW="1752600" imgH="444500" progId="Equation.DSMT4">
                  <p:embed/>
                </p:oleObj>
              </mc:Choice>
              <mc:Fallback>
                <p:oleObj name="MathType 5.0 Equation" r:id="rId4" imgW="1752600" imgH="444500" progId="Equation.DSMT4">
                  <p:embed/>
                  <p:pic>
                    <p:nvPicPr>
                      <p:cNvPr id="51203" name="Object 2"/>
                      <p:cNvPicPr>
                        <a:picLocks noChangeAspect="1" noChangeArrowheads="1"/>
                      </p:cNvPicPr>
                      <p:nvPr/>
                    </p:nvPicPr>
                    <p:blipFill>
                      <a:blip r:embed="rId5"/>
                      <a:srcRect/>
                      <a:stretch>
                        <a:fillRect/>
                      </a:stretch>
                    </p:blipFill>
                    <p:spPr bwMode="auto">
                      <a:xfrm>
                        <a:off x="3246438" y="2197100"/>
                        <a:ext cx="3567112" cy="904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 name="Rectangle 5">
            <a:extLst>
              <a:ext uri="{FF2B5EF4-FFF2-40B4-BE49-F238E27FC236}">
                <a16:creationId xmlns:a16="http://schemas.microsoft.com/office/drawing/2014/main" id="{B320C67F-0600-0740-96BC-534F33CA702B}"/>
              </a:ext>
            </a:extLst>
          </p:cNvPr>
          <p:cNvSpPr>
            <a:spLocks noChangeArrowheads="1"/>
          </p:cNvSpPr>
          <p:nvPr/>
        </p:nvSpPr>
        <p:spPr bwMode="auto">
          <a:xfrm>
            <a:off x="457200" y="2262668"/>
            <a:ext cx="1827213"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US" sz="2400" dirty="0">
                <a:solidFill>
                  <a:srgbClr val="000000"/>
                </a:solidFill>
                <a:latin typeface="Arial" charset="0"/>
                <a:ea typeface="ＭＳ Ｐゴシック" charset="0"/>
              </a:rPr>
              <a:t>Free energy</a:t>
            </a:r>
          </a:p>
          <a:p>
            <a:pPr eaLnBrk="0" fontAlgn="base" hangingPunct="0">
              <a:spcBef>
                <a:spcPct val="0"/>
              </a:spcBef>
              <a:spcAft>
                <a:spcPct val="0"/>
              </a:spcAft>
            </a:pPr>
            <a:r>
              <a:rPr lang="en-US" sz="2400" dirty="0">
                <a:solidFill>
                  <a:srgbClr val="000000"/>
                </a:solidFill>
                <a:latin typeface="Arial" charset="0"/>
                <a:ea typeface="ＭＳ Ｐゴシック" charset="0"/>
              </a:rPr>
              <a:t>   functional</a:t>
            </a:r>
          </a:p>
        </p:txBody>
      </p:sp>
      <p:sp>
        <p:nvSpPr>
          <p:cNvPr id="14" name="Rectangle 6">
            <a:extLst>
              <a:ext uri="{FF2B5EF4-FFF2-40B4-BE49-F238E27FC236}">
                <a16:creationId xmlns:a16="http://schemas.microsoft.com/office/drawing/2014/main" id="{28546802-55AB-544D-86FA-8E7D58560361}"/>
              </a:ext>
            </a:extLst>
          </p:cNvPr>
          <p:cNvSpPr>
            <a:spLocks noChangeArrowheads="1"/>
          </p:cNvSpPr>
          <p:nvPr/>
        </p:nvSpPr>
        <p:spPr bwMode="auto">
          <a:xfrm>
            <a:off x="732306" y="5287075"/>
            <a:ext cx="15224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US" sz="2400" dirty="0">
                <a:solidFill>
                  <a:srgbClr val="000000"/>
                </a:solidFill>
                <a:latin typeface="Arial" charset="0"/>
                <a:ea typeface="ＭＳ Ｐゴシック" charset="0"/>
              </a:rPr>
              <a:t>Dynamics</a:t>
            </a:r>
          </a:p>
        </p:txBody>
      </p:sp>
      <p:graphicFrame>
        <p:nvGraphicFramePr>
          <p:cNvPr id="15" name="Object 3">
            <a:extLst>
              <a:ext uri="{FF2B5EF4-FFF2-40B4-BE49-F238E27FC236}">
                <a16:creationId xmlns:a16="http://schemas.microsoft.com/office/drawing/2014/main" id="{6405A313-1715-0042-BE82-8B2C2ECC1CEE}"/>
              </a:ext>
            </a:extLst>
          </p:cNvPr>
          <p:cNvGraphicFramePr>
            <a:graphicFrameLocks noChangeAspect="1"/>
          </p:cNvGraphicFramePr>
          <p:nvPr>
            <p:extLst>
              <p:ext uri="{D42A27DB-BD31-4B8C-83A1-F6EECF244321}">
                <p14:modId xmlns:p14="http://schemas.microsoft.com/office/powerpoint/2010/main" val="47153534"/>
              </p:ext>
            </p:extLst>
          </p:nvPr>
        </p:nvGraphicFramePr>
        <p:xfrm>
          <a:off x="2409825" y="5068888"/>
          <a:ext cx="6397625" cy="892175"/>
        </p:xfrm>
        <a:graphic>
          <a:graphicData uri="http://schemas.openxmlformats.org/presentationml/2006/ole">
            <mc:AlternateContent xmlns:mc="http://schemas.openxmlformats.org/markup-compatibility/2006">
              <mc:Choice xmlns:v="urn:schemas-microsoft-com:vml" Requires="v">
                <p:oleObj spid="_x0000_s1505" name="MathType 5.0 Equation" r:id="rId6" imgW="2997200" imgH="419100" progId="Equation.DSMT4">
                  <p:embed/>
                </p:oleObj>
              </mc:Choice>
              <mc:Fallback>
                <p:oleObj name="MathType 5.0 Equation" r:id="rId6" imgW="2997200" imgH="419100" progId="Equation.DSMT4">
                  <p:embed/>
                  <p:pic>
                    <p:nvPicPr>
                      <p:cNvPr id="51207" name="Object 3"/>
                      <p:cNvPicPr>
                        <a:picLocks noChangeAspect="1" noChangeArrowheads="1"/>
                      </p:cNvPicPr>
                      <p:nvPr/>
                    </p:nvPicPr>
                    <p:blipFill>
                      <a:blip r:embed="rId7"/>
                      <a:srcRect/>
                      <a:stretch>
                        <a:fillRect/>
                      </a:stretch>
                    </p:blipFill>
                    <p:spPr bwMode="auto">
                      <a:xfrm>
                        <a:off x="2409825" y="5068888"/>
                        <a:ext cx="6397625" cy="8921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6" name="Chart 15">
            <a:extLst>
              <a:ext uri="{FF2B5EF4-FFF2-40B4-BE49-F238E27FC236}">
                <a16:creationId xmlns:a16="http://schemas.microsoft.com/office/drawing/2014/main" id="{A082F20D-02C9-EE45-8D80-DA8C3AE885FC}"/>
              </a:ext>
            </a:extLst>
          </p:cNvPr>
          <p:cNvGraphicFramePr/>
          <p:nvPr>
            <p:extLst>
              <p:ext uri="{D42A27DB-BD31-4B8C-83A1-F6EECF244321}">
                <p14:modId xmlns:p14="http://schemas.microsoft.com/office/powerpoint/2010/main" val="3747232398"/>
              </p:ext>
            </p:extLst>
          </p:nvPr>
        </p:nvGraphicFramePr>
        <p:xfrm>
          <a:off x="3509131" y="3540813"/>
          <a:ext cx="2137895" cy="1025317"/>
        </p:xfrm>
        <a:graphic>
          <a:graphicData uri="http://schemas.openxmlformats.org/drawingml/2006/chart">
            <c:chart xmlns:c="http://schemas.openxmlformats.org/drawingml/2006/chart" xmlns:r="http://schemas.openxmlformats.org/officeDocument/2006/relationships" r:id="rId8"/>
          </a:graphicData>
        </a:graphic>
      </p:graphicFrame>
      <p:grpSp>
        <p:nvGrpSpPr>
          <p:cNvPr id="22" name="Group 21">
            <a:extLst>
              <a:ext uri="{FF2B5EF4-FFF2-40B4-BE49-F238E27FC236}">
                <a16:creationId xmlns:a16="http://schemas.microsoft.com/office/drawing/2014/main" id="{3C0AB972-E865-7445-81BE-744B4A85FF1A}"/>
              </a:ext>
            </a:extLst>
          </p:cNvPr>
          <p:cNvGrpSpPr/>
          <p:nvPr/>
        </p:nvGrpSpPr>
        <p:grpSpPr>
          <a:xfrm>
            <a:off x="5727576" y="3569019"/>
            <a:ext cx="2401513" cy="923330"/>
            <a:chOff x="5461700" y="3419338"/>
            <a:chExt cx="2401513" cy="923330"/>
          </a:xfrm>
        </p:grpSpPr>
        <p:sp>
          <p:nvSpPr>
            <p:cNvPr id="18" name="Rectangle 5">
              <a:extLst>
                <a:ext uri="{FF2B5EF4-FFF2-40B4-BE49-F238E27FC236}">
                  <a16:creationId xmlns:a16="http://schemas.microsoft.com/office/drawing/2014/main" id="{4A6D598D-8915-834A-AAFA-26BEB5593D8C}"/>
                </a:ext>
              </a:extLst>
            </p:cNvPr>
            <p:cNvSpPr>
              <a:spLocks noChangeArrowheads="1"/>
            </p:cNvSpPr>
            <p:nvPr/>
          </p:nvSpPr>
          <p:spPr bwMode="auto">
            <a:xfrm>
              <a:off x="5461700" y="3419338"/>
              <a:ext cx="2401513"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eaLnBrk="0" fontAlgn="base" hangingPunct="0">
                <a:spcBef>
                  <a:spcPct val="0"/>
                </a:spcBef>
                <a:spcAft>
                  <a:spcPct val="0"/>
                </a:spcAft>
              </a:pPr>
              <a:r>
                <a:rPr lang="en-US" dirty="0">
                  <a:solidFill>
                    <a:srgbClr val="000000"/>
                  </a:solidFill>
                  <a:latin typeface="Arial" charset="0"/>
                  <a:ea typeface="ＭＳ Ｐゴシック" charset="0"/>
                </a:rPr>
                <a:t>“Double well” free energy with minima at          and </a:t>
              </a:r>
            </a:p>
          </p:txBody>
        </p:sp>
        <p:graphicFrame>
          <p:nvGraphicFramePr>
            <p:cNvPr id="19" name="Object 18">
              <a:extLst>
                <a:ext uri="{FF2B5EF4-FFF2-40B4-BE49-F238E27FC236}">
                  <a16:creationId xmlns:a16="http://schemas.microsoft.com/office/drawing/2014/main" id="{51F3C0FA-7699-9447-ABF5-D7CFBB50040F}"/>
                </a:ext>
              </a:extLst>
            </p:cNvPr>
            <p:cNvGraphicFramePr>
              <a:graphicFrameLocks noChangeAspect="1"/>
            </p:cNvGraphicFramePr>
            <p:nvPr>
              <p:extLst>
                <p:ext uri="{D42A27DB-BD31-4B8C-83A1-F6EECF244321}">
                  <p14:modId xmlns:p14="http://schemas.microsoft.com/office/powerpoint/2010/main" val="997318807"/>
                </p:ext>
              </p:extLst>
            </p:nvPr>
          </p:nvGraphicFramePr>
          <p:xfrm>
            <a:off x="5801477" y="4023231"/>
            <a:ext cx="531791" cy="306803"/>
          </p:xfrm>
          <a:graphic>
            <a:graphicData uri="http://schemas.openxmlformats.org/presentationml/2006/ole">
              <mc:AlternateContent xmlns:mc="http://schemas.openxmlformats.org/markup-compatibility/2006">
                <mc:Choice xmlns:v="urn:schemas-microsoft-com:vml" Requires="v">
                  <p:oleObj spid="_x0000_s1506" r:id="rId9" imgW="330200" imgH="190500" progId="Equation.DSMT4">
                    <p:embed/>
                  </p:oleObj>
                </mc:Choice>
                <mc:Fallback>
                  <p:oleObj r:id="rId9" imgW="330200" imgH="190500" progId="Equation.DSMT4">
                    <p:embed/>
                    <p:pic>
                      <p:nvPicPr>
                        <p:cNvPr id="0" name=""/>
                        <p:cNvPicPr/>
                        <p:nvPr/>
                      </p:nvPicPr>
                      <p:blipFill>
                        <a:blip r:embed="rId10"/>
                        <a:stretch>
                          <a:fillRect/>
                        </a:stretch>
                      </p:blipFill>
                      <p:spPr>
                        <a:xfrm>
                          <a:off x="5801477" y="4023231"/>
                          <a:ext cx="531791" cy="306803"/>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F38F4D31-99DA-4847-8F49-17B4CC5FFE0E}"/>
                </a:ext>
              </a:extLst>
            </p:cNvPr>
            <p:cNvGraphicFramePr>
              <a:graphicFrameLocks noChangeAspect="1"/>
            </p:cNvGraphicFramePr>
            <p:nvPr>
              <p:extLst>
                <p:ext uri="{D42A27DB-BD31-4B8C-83A1-F6EECF244321}">
                  <p14:modId xmlns:p14="http://schemas.microsoft.com/office/powerpoint/2010/main" val="2441410188"/>
                </p:ext>
              </p:extLst>
            </p:nvPr>
          </p:nvGraphicFramePr>
          <p:xfrm>
            <a:off x="6832345" y="4023230"/>
            <a:ext cx="531791" cy="306803"/>
          </p:xfrm>
          <a:graphic>
            <a:graphicData uri="http://schemas.openxmlformats.org/presentationml/2006/ole">
              <mc:AlternateContent xmlns:mc="http://schemas.openxmlformats.org/markup-compatibility/2006">
                <mc:Choice xmlns:v="urn:schemas-microsoft-com:vml" Requires="v">
                  <p:oleObj spid="_x0000_s1507" r:id="rId11" imgW="330200" imgH="190500" progId="Equation.DSMT4">
                    <p:embed/>
                  </p:oleObj>
                </mc:Choice>
                <mc:Fallback>
                  <p:oleObj r:id="rId11" imgW="330200" imgH="190500" progId="Equation.DSMT4">
                    <p:embed/>
                    <p:pic>
                      <p:nvPicPr>
                        <p:cNvPr id="19" name="Object 18">
                          <a:extLst>
                            <a:ext uri="{FF2B5EF4-FFF2-40B4-BE49-F238E27FC236}">
                              <a16:creationId xmlns:a16="http://schemas.microsoft.com/office/drawing/2014/main" id="{51F3C0FA-7699-9447-ABF5-D7CFBB50040F}"/>
                            </a:ext>
                          </a:extLst>
                        </p:cNvPr>
                        <p:cNvPicPr/>
                        <p:nvPr/>
                      </p:nvPicPr>
                      <p:blipFill>
                        <a:blip r:embed="rId12"/>
                        <a:stretch>
                          <a:fillRect/>
                        </a:stretch>
                      </p:blipFill>
                      <p:spPr>
                        <a:xfrm>
                          <a:off x="6832345" y="4023230"/>
                          <a:ext cx="531791" cy="306803"/>
                        </a:xfrm>
                        <a:prstGeom prst="rect">
                          <a:avLst/>
                        </a:prstGeom>
                      </p:spPr>
                    </p:pic>
                  </p:oleObj>
                </mc:Fallback>
              </mc:AlternateContent>
            </a:graphicData>
          </a:graphic>
        </p:graphicFrame>
      </p:grpSp>
      <p:graphicFrame>
        <p:nvGraphicFramePr>
          <p:cNvPr id="21" name="Object 2">
            <a:extLst>
              <a:ext uri="{FF2B5EF4-FFF2-40B4-BE49-F238E27FC236}">
                <a16:creationId xmlns:a16="http://schemas.microsoft.com/office/drawing/2014/main" id="{4EF9F5A8-F49A-634E-928F-7FE29089ED08}"/>
              </a:ext>
            </a:extLst>
          </p:cNvPr>
          <p:cNvGraphicFramePr>
            <a:graphicFrameLocks noChangeAspect="1"/>
          </p:cNvGraphicFramePr>
          <p:nvPr>
            <p:extLst>
              <p:ext uri="{D42A27DB-BD31-4B8C-83A1-F6EECF244321}">
                <p14:modId xmlns:p14="http://schemas.microsoft.com/office/powerpoint/2010/main" val="243150391"/>
              </p:ext>
            </p:extLst>
          </p:nvPr>
        </p:nvGraphicFramePr>
        <p:xfrm>
          <a:off x="933450" y="3821113"/>
          <a:ext cx="2352675" cy="465137"/>
        </p:xfrm>
        <a:graphic>
          <a:graphicData uri="http://schemas.openxmlformats.org/presentationml/2006/ole">
            <mc:AlternateContent xmlns:mc="http://schemas.openxmlformats.org/markup-compatibility/2006">
              <mc:Choice xmlns:v="urn:schemas-microsoft-com:vml" Requires="v">
                <p:oleObj spid="_x0000_s1508" name="MathType 5.0 Equation" r:id="rId13" imgW="1155700" imgH="228600" progId="Equation.DSMT4">
                  <p:embed/>
                </p:oleObj>
              </mc:Choice>
              <mc:Fallback>
                <p:oleObj name="MathType 5.0 Equation" r:id="rId13" imgW="1155700" imgH="228600" progId="Equation.DSMT4">
                  <p:embed/>
                  <p:pic>
                    <p:nvPicPr>
                      <p:cNvPr id="12" name="Object 2">
                        <a:extLst>
                          <a:ext uri="{FF2B5EF4-FFF2-40B4-BE49-F238E27FC236}">
                            <a16:creationId xmlns:a16="http://schemas.microsoft.com/office/drawing/2014/main" id="{FEB8E343-B85A-1044-8C02-A88866C9D0D1}"/>
                          </a:ext>
                        </a:extLst>
                      </p:cNvPr>
                      <p:cNvPicPr>
                        <a:picLocks noChangeAspect="1" noChangeArrowheads="1"/>
                      </p:cNvPicPr>
                      <p:nvPr/>
                    </p:nvPicPr>
                    <p:blipFill>
                      <a:blip r:embed="rId14"/>
                      <a:srcRect/>
                      <a:stretch>
                        <a:fillRect/>
                      </a:stretch>
                    </p:blipFill>
                    <p:spPr bwMode="auto">
                      <a:xfrm>
                        <a:off x="933450" y="3821113"/>
                        <a:ext cx="2352675" cy="4651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7" name="Slide Number Placeholder 5">
            <a:extLst>
              <a:ext uri="{FF2B5EF4-FFF2-40B4-BE49-F238E27FC236}">
                <a16:creationId xmlns:a16="http://schemas.microsoft.com/office/drawing/2014/main" id="{7D740712-AFC8-7C45-84C3-08C0203ACB1D}"/>
              </a:ext>
            </a:extLst>
          </p:cNvPr>
          <p:cNvSpPr>
            <a:spLocks noGrp="1"/>
          </p:cNvSpPr>
          <p:nvPr>
            <p:ph type="sldNum" sz="quarter" idx="12"/>
          </p:nvPr>
        </p:nvSpPr>
        <p:spPr>
          <a:xfrm>
            <a:off x="8539315" y="5790337"/>
            <a:ext cx="501439" cy="365125"/>
          </a:xfrm>
        </p:spPr>
        <p:txBody>
          <a:bodyPr/>
          <a:lstStyle/>
          <a:p>
            <a:fld id="{2B485A5B-CC9D-6F4C-885F-5DCDA1F46E84}" type="slidenum">
              <a:rPr lang="en-US" smtClean="0"/>
              <a:t>46</a:t>
            </a:fld>
            <a:endParaRPr lang="en-US" dirty="0"/>
          </a:p>
        </p:txBody>
      </p:sp>
    </p:spTree>
    <p:extLst>
      <p:ext uri="{BB962C8B-B14F-4D97-AF65-F5344CB8AC3E}">
        <p14:creationId xmlns:p14="http://schemas.microsoft.com/office/powerpoint/2010/main" val="32689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 DEMO</a:t>
            </a:r>
          </a:p>
        </p:txBody>
      </p:sp>
      <p:sp>
        <p:nvSpPr>
          <p:cNvPr id="3" name="Content Placeholder 2">
            <a:extLst>
              <a:ext uri="{FF2B5EF4-FFF2-40B4-BE49-F238E27FC236}">
                <a16:creationId xmlns:a16="http://schemas.microsoft.com/office/drawing/2014/main" id="{191551E9-A12F-3943-913C-96C3D6C9352D}"/>
              </a:ext>
            </a:extLst>
          </p:cNvPr>
          <p:cNvSpPr>
            <a:spLocks noGrp="1"/>
          </p:cNvSpPr>
          <p:nvPr>
            <p:ph idx="1"/>
          </p:nvPr>
        </p:nvSpPr>
        <p:spPr>
          <a:xfrm>
            <a:off x="363069" y="1166018"/>
            <a:ext cx="8565777" cy="4525963"/>
          </a:xfrm>
        </p:spPr>
        <p:txBody>
          <a:bodyPr>
            <a:normAutofit/>
          </a:bodyPr>
          <a:lstStyle/>
          <a:p>
            <a:pPr marL="0" indent="0">
              <a:buNone/>
            </a:pPr>
            <a:r>
              <a:rPr lang="en-US" sz="2800" dirty="0"/>
              <a:t>Derivation of weak form of equations (Allen-Cahn model)</a:t>
            </a:r>
          </a:p>
        </p:txBody>
      </p:sp>
      <p:graphicFrame>
        <p:nvGraphicFramePr>
          <p:cNvPr id="12" name="Object 2">
            <a:extLst>
              <a:ext uri="{FF2B5EF4-FFF2-40B4-BE49-F238E27FC236}">
                <a16:creationId xmlns:a16="http://schemas.microsoft.com/office/drawing/2014/main" id="{FEB8E343-B85A-1044-8C02-A88866C9D0D1}"/>
              </a:ext>
            </a:extLst>
          </p:cNvPr>
          <p:cNvGraphicFramePr>
            <a:graphicFrameLocks noChangeAspect="1"/>
          </p:cNvGraphicFramePr>
          <p:nvPr>
            <p:extLst>
              <p:ext uri="{D42A27DB-BD31-4B8C-83A1-F6EECF244321}">
                <p14:modId xmlns:p14="http://schemas.microsoft.com/office/powerpoint/2010/main" val="2085289159"/>
              </p:ext>
            </p:extLst>
          </p:nvPr>
        </p:nvGraphicFramePr>
        <p:xfrm>
          <a:off x="3950768" y="1910477"/>
          <a:ext cx="3694112" cy="904875"/>
        </p:xfrm>
        <a:graphic>
          <a:graphicData uri="http://schemas.openxmlformats.org/presentationml/2006/ole">
            <mc:AlternateContent xmlns:mc="http://schemas.openxmlformats.org/markup-compatibility/2006">
              <mc:Choice xmlns:v="urn:schemas-microsoft-com:vml" Requires="v">
                <p:oleObj spid="_x0000_s4379" name="MathType 5.0 Equation" r:id="rId4" imgW="1816100" imgH="444500" progId="Equation.DSMT4">
                  <p:embed/>
                </p:oleObj>
              </mc:Choice>
              <mc:Fallback>
                <p:oleObj name="MathType 5.0 Equation" r:id="rId4" imgW="1816100" imgH="444500" progId="Equation.DSMT4">
                  <p:embed/>
                  <p:pic>
                    <p:nvPicPr>
                      <p:cNvPr id="12" name="Object 2">
                        <a:extLst>
                          <a:ext uri="{FF2B5EF4-FFF2-40B4-BE49-F238E27FC236}">
                            <a16:creationId xmlns:a16="http://schemas.microsoft.com/office/drawing/2014/main" id="{FEB8E343-B85A-1044-8C02-A88866C9D0D1}"/>
                          </a:ext>
                        </a:extLst>
                      </p:cNvPr>
                      <p:cNvPicPr>
                        <a:picLocks noChangeAspect="1" noChangeArrowheads="1"/>
                      </p:cNvPicPr>
                      <p:nvPr/>
                    </p:nvPicPr>
                    <p:blipFill>
                      <a:blip r:embed="rId5"/>
                      <a:srcRect/>
                      <a:stretch>
                        <a:fillRect/>
                      </a:stretch>
                    </p:blipFill>
                    <p:spPr bwMode="auto">
                      <a:xfrm>
                        <a:off x="3950768" y="1910477"/>
                        <a:ext cx="3694112" cy="904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 name="Rectangle 5">
            <a:extLst>
              <a:ext uri="{FF2B5EF4-FFF2-40B4-BE49-F238E27FC236}">
                <a16:creationId xmlns:a16="http://schemas.microsoft.com/office/drawing/2014/main" id="{B320C67F-0600-0740-96BC-534F33CA702B}"/>
              </a:ext>
            </a:extLst>
          </p:cNvPr>
          <p:cNvSpPr>
            <a:spLocks noChangeArrowheads="1"/>
          </p:cNvSpPr>
          <p:nvPr/>
        </p:nvSpPr>
        <p:spPr bwMode="auto">
          <a:xfrm>
            <a:off x="1621559" y="2021295"/>
            <a:ext cx="1662378"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US" sz="2400" dirty="0">
                <a:solidFill>
                  <a:srgbClr val="000000"/>
                </a:solidFill>
                <a:latin typeface="Calibri" panose="020F0502020204030204" pitchFamily="34" charset="0"/>
                <a:ea typeface="ＭＳ Ｐゴシック" charset="0"/>
                <a:cs typeface="Calibri" panose="020F0502020204030204" pitchFamily="34" charset="0"/>
              </a:rPr>
              <a:t>Free energy</a:t>
            </a:r>
          </a:p>
          <a:p>
            <a:pPr eaLnBrk="0" fontAlgn="base" hangingPunct="0">
              <a:spcBef>
                <a:spcPct val="0"/>
              </a:spcBef>
              <a:spcAft>
                <a:spcPct val="0"/>
              </a:spcAft>
            </a:pPr>
            <a:r>
              <a:rPr lang="en-US" sz="2400" dirty="0">
                <a:solidFill>
                  <a:srgbClr val="000000"/>
                </a:solidFill>
                <a:latin typeface="Calibri" panose="020F0502020204030204" pitchFamily="34" charset="0"/>
                <a:ea typeface="ＭＳ Ｐゴシック" charset="0"/>
                <a:cs typeface="Calibri" panose="020F0502020204030204" pitchFamily="34" charset="0"/>
              </a:rPr>
              <a:t>   functional</a:t>
            </a:r>
          </a:p>
        </p:txBody>
      </p:sp>
      <p:sp>
        <p:nvSpPr>
          <p:cNvPr id="14" name="Rectangle 6">
            <a:extLst>
              <a:ext uri="{FF2B5EF4-FFF2-40B4-BE49-F238E27FC236}">
                <a16:creationId xmlns:a16="http://schemas.microsoft.com/office/drawing/2014/main" id="{28546802-55AB-544D-86FA-8E7D58560361}"/>
              </a:ext>
            </a:extLst>
          </p:cNvPr>
          <p:cNvSpPr>
            <a:spLocks noChangeArrowheads="1"/>
          </p:cNvSpPr>
          <p:nvPr/>
        </p:nvSpPr>
        <p:spPr bwMode="auto">
          <a:xfrm>
            <a:off x="685800" y="3427657"/>
            <a:ext cx="273260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US" sz="2400" dirty="0">
                <a:solidFill>
                  <a:srgbClr val="000000"/>
                </a:solidFill>
                <a:latin typeface="Calibri" panose="020F0502020204030204" pitchFamily="34" charset="0"/>
                <a:ea typeface="ＭＳ Ｐゴシック" charset="0"/>
                <a:cs typeface="Calibri" panose="020F0502020204030204" pitchFamily="34" charset="0"/>
              </a:rPr>
              <a:t>Governing equation </a:t>
            </a:r>
          </a:p>
        </p:txBody>
      </p:sp>
      <p:graphicFrame>
        <p:nvGraphicFramePr>
          <p:cNvPr id="17" name="Object 2">
            <a:extLst>
              <a:ext uri="{FF2B5EF4-FFF2-40B4-BE49-F238E27FC236}">
                <a16:creationId xmlns:a16="http://schemas.microsoft.com/office/drawing/2014/main" id="{5263B12C-9A3D-664A-BC48-1B01FD231202}"/>
              </a:ext>
            </a:extLst>
          </p:cNvPr>
          <p:cNvGraphicFramePr>
            <a:graphicFrameLocks noChangeAspect="1"/>
          </p:cNvGraphicFramePr>
          <p:nvPr>
            <p:extLst>
              <p:ext uri="{D42A27DB-BD31-4B8C-83A1-F6EECF244321}">
                <p14:modId xmlns:p14="http://schemas.microsoft.com/office/powerpoint/2010/main" val="2194983742"/>
              </p:ext>
            </p:extLst>
          </p:nvPr>
        </p:nvGraphicFramePr>
        <p:xfrm>
          <a:off x="3930599" y="3192332"/>
          <a:ext cx="4235450" cy="930275"/>
        </p:xfrm>
        <a:graphic>
          <a:graphicData uri="http://schemas.openxmlformats.org/presentationml/2006/ole">
            <mc:AlternateContent xmlns:mc="http://schemas.openxmlformats.org/markup-compatibility/2006">
              <mc:Choice xmlns:v="urn:schemas-microsoft-com:vml" Requires="v">
                <p:oleObj spid="_x0000_s4380" name="MathType 5.0 Equation" r:id="rId6" imgW="2082800" imgH="457200" progId="Equation.DSMT4">
                  <p:embed/>
                </p:oleObj>
              </mc:Choice>
              <mc:Fallback>
                <p:oleObj name="MathType 5.0 Equation" r:id="rId6" imgW="2082800" imgH="457200" progId="Equation.DSMT4">
                  <p:embed/>
                  <p:pic>
                    <p:nvPicPr>
                      <p:cNvPr id="17" name="Object 2">
                        <a:extLst>
                          <a:ext uri="{FF2B5EF4-FFF2-40B4-BE49-F238E27FC236}">
                            <a16:creationId xmlns:a16="http://schemas.microsoft.com/office/drawing/2014/main" id="{5263B12C-9A3D-664A-BC48-1B01FD231202}"/>
                          </a:ext>
                        </a:extLst>
                      </p:cNvPr>
                      <p:cNvPicPr>
                        <a:picLocks noChangeAspect="1" noChangeArrowheads="1"/>
                      </p:cNvPicPr>
                      <p:nvPr/>
                    </p:nvPicPr>
                    <p:blipFill>
                      <a:blip r:embed="rId7"/>
                      <a:srcRect/>
                      <a:stretch>
                        <a:fillRect/>
                      </a:stretch>
                    </p:blipFill>
                    <p:spPr bwMode="auto">
                      <a:xfrm>
                        <a:off x="3930599" y="3192332"/>
                        <a:ext cx="4235450" cy="9302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3" name="Rectangle 6">
            <a:extLst>
              <a:ext uri="{FF2B5EF4-FFF2-40B4-BE49-F238E27FC236}">
                <a16:creationId xmlns:a16="http://schemas.microsoft.com/office/drawing/2014/main" id="{6A28F617-4426-F74A-B50C-5709EE368465}"/>
              </a:ext>
            </a:extLst>
          </p:cNvPr>
          <p:cNvSpPr>
            <a:spLocks noChangeArrowheads="1"/>
          </p:cNvSpPr>
          <p:nvPr/>
        </p:nvSpPr>
        <p:spPr bwMode="auto">
          <a:xfrm>
            <a:off x="-4254" y="4538566"/>
            <a:ext cx="3694112"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eaLnBrk="0" fontAlgn="base" hangingPunct="0">
              <a:spcBef>
                <a:spcPct val="0"/>
              </a:spcBef>
              <a:spcAft>
                <a:spcPct val="0"/>
              </a:spcAft>
            </a:pPr>
            <a:r>
              <a:rPr lang="en-US" sz="2400" dirty="0">
                <a:solidFill>
                  <a:srgbClr val="000000"/>
                </a:solidFill>
                <a:latin typeface="Calibri" panose="020F0502020204030204" pitchFamily="34" charset="0"/>
                <a:ea typeface="ＭＳ Ｐゴシック" charset="0"/>
                <a:cs typeface="Calibri" panose="020F0502020204030204" pitchFamily="34" charset="0"/>
              </a:rPr>
              <a:t>Time discretization</a:t>
            </a:r>
          </a:p>
          <a:p>
            <a:pPr algn="ctr" eaLnBrk="0" fontAlgn="base" hangingPunct="0">
              <a:spcBef>
                <a:spcPct val="0"/>
              </a:spcBef>
              <a:spcAft>
                <a:spcPct val="0"/>
              </a:spcAft>
            </a:pPr>
            <a:r>
              <a:rPr lang="en-US" sz="2400" dirty="0">
                <a:solidFill>
                  <a:srgbClr val="000000"/>
                </a:solidFill>
                <a:latin typeface="Calibri" panose="020F0502020204030204" pitchFamily="34" charset="0"/>
                <a:ea typeface="ＭＳ Ｐゴシック" charset="0"/>
                <a:cs typeface="Calibri" panose="020F0502020204030204" pitchFamily="34" charset="0"/>
              </a:rPr>
              <a:t>(forward Euler method)</a:t>
            </a:r>
          </a:p>
        </p:txBody>
      </p:sp>
      <p:graphicFrame>
        <p:nvGraphicFramePr>
          <p:cNvPr id="24" name="Object 2">
            <a:extLst>
              <a:ext uri="{FF2B5EF4-FFF2-40B4-BE49-F238E27FC236}">
                <a16:creationId xmlns:a16="http://schemas.microsoft.com/office/drawing/2014/main" id="{A5A39213-BC43-5945-BA42-D723D76659BA}"/>
              </a:ext>
            </a:extLst>
          </p:cNvPr>
          <p:cNvGraphicFramePr>
            <a:graphicFrameLocks noChangeAspect="1"/>
          </p:cNvGraphicFramePr>
          <p:nvPr/>
        </p:nvGraphicFramePr>
        <p:xfrm>
          <a:off x="4121150" y="4413250"/>
          <a:ext cx="4106863" cy="982663"/>
        </p:xfrm>
        <a:graphic>
          <a:graphicData uri="http://schemas.openxmlformats.org/presentationml/2006/ole">
            <mc:AlternateContent xmlns:mc="http://schemas.openxmlformats.org/markup-compatibility/2006">
              <mc:Choice xmlns:v="urn:schemas-microsoft-com:vml" Requires="v">
                <p:oleObj spid="_x0000_s4381" name="MathType 5.0 Equation" r:id="rId8" imgW="2019300" imgH="482600" progId="Equation.DSMT4">
                  <p:embed/>
                </p:oleObj>
              </mc:Choice>
              <mc:Fallback>
                <p:oleObj name="MathType 5.0 Equation" r:id="rId8" imgW="2019300" imgH="482600" progId="Equation.DSMT4">
                  <p:embed/>
                  <p:pic>
                    <p:nvPicPr>
                      <p:cNvPr id="24" name="Object 2">
                        <a:extLst>
                          <a:ext uri="{FF2B5EF4-FFF2-40B4-BE49-F238E27FC236}">
                            <a16:creationId xmlns:a16="http://schemas.microsoft.com/office/drawing/2014/main" id="{A5A39213-BC43-5945-BA42-D723D76659BA}"/>
                          </a:ext>
                        </a:extLst>
                      </p:cNvPr>
                      <p:cNvPicPr>
                        <a:picLocks noChangeAspect="1" noChangeArrowheads="1"/>
                      </p:cNvPicPr>
                      <p:nvPr/>
                    </p:nvPicPr>
                    <p:blipFill>
                      <a:blip r:embed="rId9"/>
                      <a:srcRect/>
                      <a:stretch>
                        <a:fillRect/>
                      </a:stretch>
                    </p:blipFill>
                    <p:spPr bwMode="auto">
                      <a:xfrm>
                        <a:off x="4121150" y="4413250"/>
                        <a:ext cx="4106863" cy="9826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0" name="Slide Number Placeholder 5">
            <a:extLst>
              <a:ext uri="{FF2B5EF4-FFF2-40B4-BE49-F238E27FC236}">
                <a16:creationId xmlns:a16="http://schemas.microsoft.com/office/drawing/2014/main" id="{00D55465-6DDC-C14D-92ED-6C836DCB5ADD}"/>
              </a:ext>
            </a:extLst>
          </p:cNvPr>
          <p:cNvSpPr>
            <a:spLocks noGrp="1"/>
          </p:cNvSpPr>
          <p:nvPr>
            <p:ph type="sldNum" sz="quarter" idx="12"/>
          </p:nvPr>
        </p:nvSpPr>
        <p:spPr>
          <a:xfrm>
            <a:off x="8539315" y="5790337"/>
            <a:ext cx="501439" cy="365125"/>
          </a:xfrm>
        </p:spPr>
        <p:txBody>
          <a:bodyPr/>
          <a:lstStyle/>
          <a:p>
            <a:fld id="{2B485A5B-CC9D-6F4C-885F-5DCDA1F46E84}" type="slidenum">
              <a:rPr lang="en-US" smtClean="0"/>
              <a:t>47</a:t>
            </a:fld>
            <a:endParaRPr lang="en-US" dirty="0"/>
          </a:p>
        </p:txBody>
      </p:sp>
    </p:spTree>
    <p:extLst>
      <p:ext uri="{BB962C8B-B14F-4D97-AF65-F5344CB8AC3E}">
        <p14:creationId xmlns:p14="http://schemas.microsoft.com/office/powerpoint/2010/main" val="1865672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 DEMO</a:t>
            </a:r>
          </a:p>
        </p:txBody>
      </p:sp>
      <p:sp>
        <p:nvSpPr>
          <p:cNvPr id="3" name="Content Placeholder 2">
            <a:extLst>
              <a:ext uri="{FF2B5EF4-FFF2-40B4-BE49-F238E27FC236}">
                <a16:creationId xmlns:a16="http://schemas.microsoft.com/office/drawing/2014/main" id="{191551E9-A12F-3943-913C-96C3D6C9352D}"/>
              </a:ext>
            </a:extLst>
          </p:cNvPr>
          <p:cNvSpPr>
            <a:spLocks noGrp="1"/>
          </p:cNvSpPr>
          <p:nvPr>
            <p:ph idx="1"/>
          </p:nvPr>
        </p:nvSpPr>
        <p:spPr>
          <a:xfrm>
            <a:off x="363069" y="1166018"/>
            <a:ext cx="8565777" cy="1802791"/>
          </a:xfrm>
        </p:spPr>
        <p:txBody>
          <a:bodyPr>
            <a:normAutofit/>
          </a:bodyPr>
          <a:lstStyle/>
          <a:p>
            <a:pPr marL="0" indent="0">
              <a:buNone/>
            </a:pPr>
            <a:r>
              <a:rPr lang="en-US" sz="2800" dirty="0"/>
              <a:t>Derivation of weak form of equations (Allen-Cahn model)</a:t>
            </a:r>
          </a:p>
        </p:txBody>
      </p:sp>
      <p:sp>
        <p:nvSpPr>
          <p:cNvPr id="13" name="Rectangle 5">
            <a:extLst>
              <a:ext uri="{FF2B5EF4-FFF2-40B4-BE49-F238E27FC236}">
                <a16:creationId xmlns:a16="http://schemas.microsoft.com/office/drawing/2014/main" id="{B320C67F-0600-0740-96BC-534F33CA702B}"/>
              </a:ext>
            </a:extLst>
          </p:cNvPr>
          <p:cNvSpPr>
            <a:spLocks noChangeArrowheads="1"/>
          </p:cNvSpPr>
          <p:nvPr/>
        </p:nvSpPr>
        <p:spPr bwMode="auto">
          <a:xfrm>
            <a:off x="215154" y="1768480"/>
            <a:ext cx="8565777"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342900" indent="-342900" eaLnBrk="0" fontAlgn="base" hangingPunct="0">
              <a:spcBef>
                <a:spcPct val="0"/>
              </a:spcBef>
              <a:spcAft>
                <a:spcPct val="0"/>
              </a:spcAft>
              <a:buFont typeface="Arial" panose="020B0604020202020204" pitchFamily="34" charset="0"/>
              <a:buChar char="•"/>
            </a:pPr>
            <a:r>
              <a:rPr lang="en-US" sz="2400" dirty="0">
                <a:solidFill>
                  <a:srgbClr val="000000"/>
                </a:solidFill>
                <a:latin typeface="Calibri" panose="020F0502020204030204" pitchFamily="34" charset="0"/>
                <a:ea typeface="ＭＳ Ｐゴシック" charset="0"/>
                <a:cs typeface="Calibri" panose="020F0502020204030204" pitchFamily="34" charset="0"/>
              </a:rPr>
              <a:t>To obtain the weak formulation of the governing equation(s) we multiply both sides an arbitrary variation, </a:t>
            </a:r>
            <a:r>
              <a:rPr lang="en-US" sz="2400" dirty="0">
                <a:solidFill>
                  <a:srgbClr val="000000"/>
                </a:solidFill>
                <a:latin typeface="Symbol" pitchFamily="2" charset="2"/>
                <a:ea typeface="ＭＳ Ｐゴシック" charset="0"/>
                <a:cs typeface="Calibri" panose="020F0502020204030204" pitchFamily="34" charset="0"/>
              </a:rPr>
              <a:t>w</a:t>
            </a:r>
            <a:r>
              <a:rPr lang="en-US" sz="2400" dirty="0">
                <a:solidFill>
                  <a:srgbClr val="000000"/>
                </a:solidFill>
                <a:latin typeface="Calibri" panose="020F0502020204030204" pitchFamily="34" charset="0"/>
                <a:ea typeface="ＭＳ Ｐゴシック" charset="0"/>
                <a:cs typeface="Calibri" panose="020F0502020204030204" pitchFamily="34" charset="0"/>
              </a:rPr>
              <a:t>, and integrate over the volume </a:t>
            </a:r>
            <a:r>
              <a:rPr lang="en-US" sz="2400" dirty="0">
                <a:solidFill>
                  <a:srgbClr val="000000"/>
                </a:solidFill>
                <a:latin typeface="Symbol" pitchFamily="2" charset="2"/>
                <a:ea typeface="ＭＳ Ｐゴシック" charset="0"/>
                <a:cs typeface="Calibri" panose="020F0502020204030204" pitchFamily="34" charset="0"/>
              </a:rPr>
              <a:t>W</a:t>
            </a:r>
            <a:r>
              <a:rPr lang="en-US" sz="2400" dirty="0">
                <a:solidFill>
                  <a:srgbClr val="000000"/>
                </a:solidFill>
                <a:latin typeface="Calibri" panose="020F0502020204030204" pitchFamily="34" charset="0"/>
                <a:ea typeface="ＭＳ Ｐゴシック" charset="0"/>
                <a:cs typeface="Calibri" panose="020F0502020204030204" pitchFamily="34" charset="0"/>
              </a:rPr>
              <a:t>:</a:t>
            </a:r>
          </a:p>
        </p:txBody>
      </p:sp>
      <p:sp>
        <p:nvSpPr>
          <p:cNvPr id="23" name="Rectangle 6">
            <a:extLst>
              <a:ext uri="{FF2B5EF4-FFF2-40B4-BE49-F238E27FC236}">
                <a16:creationId xmlns:a16="http://schemas.microsoft.com/office/drawing/2014/main" id="{6A28F617-4426-F74A-B50C-5709EE368465}"/>
              </a:ext>
            </a:extLst>
          </p:cNvPr>
          <p:cNvSpPr>
            <a:spLocks noChangeArrowheads="1"/>
          </p:cNvSpPr>
          <p:nvPr/>
        </p:nvSpPr>
        <p:spPr bwMode="auto">
          <a:xfrm>
            <a:off x="457200" y="4092041"/>
            <a:ext cx="3694112"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eaLnBrk="0" fontAlgn="base" hangingPunct="0">
              <a:spcBef>
                <a:spcPct val="0"/>
              </a:spcBef>
              <a:spcAft>
                <a:spcPct val="0"/>
              </a:spcAft>
            </a:pPr>
            <a:r>
              <a:rPr lang="en-US" sz="2400" dirty="0">
                <a:solidFill>
                  <a:srgbClr val="000000"/>
                </a:solidFill>
                <a:latin typeface="Calibri" panose="020F0502020204030204" pitchFamily="34" charset="0"/>
                <a:ea typeface="ＭＳ Ｐゴシック" charset="0"/>
                <a:cs typeface="Calibri" panose="020F0502020204030204" pitchFamily="34" charset="0"/>
              </a:rPr>
              <a:t>Rearranging terms, we have</a:t>
            </a:r>
          </a:p>
        </p:txBody>
      </p:sp>
      <p:graphicFrame>
        <p:nvGraphicFramePr>
          <p:cNvPr id="24" name="Object 2">
            <a:extLst>
              <a:ext uri="{FF2B5EF4-FFF2-40B4-BE49-F238E27FC236}">
                <a16:creationId xmlns:a16="http://schemas.microsoft.com/office/drawing/2014/main" id="{A5A39213-BC43-5945-BA42-D723D76659BA}"/>
              </a:ext>
            </a:extLst>
          </p:cNvPr>
          <p:cNvGraphicFramePr>
            <a:graphicFrameLocks noChangeAspect="1"/>
          </p:cNvGraphicFramePr>
          <p:nvPr>
            <p:extLst>
              <p:ext uri="{D42A27DB-BD31-4B8C-83A1-F6EECF244321}">
                <p14:modId xmlns:p14="http://schemas.microsoft.com/office/powerpoint/2010/main" val="1633734189"/>
              </p:ext>
            </p:extLst>
          </p:nvPr>
        </p:nvGraphicFramePr>
        <p:xfrm>
          <a:off x="1598751" y="3012900"/>
          <a:ext cx="6094412" cy="1035050"/>
        </p:xfrm>
        <a:graphic>
          <a:graphicData uri="http://schemas.openxmlformats.org/presentationml/2006/ole">
            <mc:AlternateContent xmlns:mc="http://schemas.openxmlformats.org/markup-compatibility/2006">
              <mc:Choice xmlns:v="urn:schemas-microsoft-com:vml" Requires="v">
                <p:oleObj spid="_x0000_s5497" name="MathType 5.0 Equation" r:id="rId4" imgW="2997200" imgH="508000" progId="Equation.DSMT4">
                  <p:embed/>
                </p:oleObj>
              </mc:Choice>
              <mc:Fallback>
                <p:oleObj name="MathType 5.0 Equation" r:id="rId4" imgW="2997200" imgH="508000" progId="Equation.DSMT4">
                  <p:embed/>
                  <p:pic>
                    <p:nvPicPr>
                      <p:cNvPr id="24" name="Object 2">
                        <a:extLst>
                          <a:ext uri="{FF2B5EF4-FFF2-40B4-BE49-F238E27FC236}">
                            <a16:creationId xmlns:a16="http://schemas.microsoft.com/office/drawing/2014/main" id="{A5A39213-BC43-5945-BA42-D723D76659BA}"/>
                          </a:ext>
                        </a:extLst>
                      </p:cNvPr>
                      <p:cNvPicPr>
                        <a:picLocks noChangeAspect="1" noChangeArrowheads="1"/>
                      </p:cNvPicPr>
                      <p:nvPr/>
                    </p:nvPicPr>
                    <p:blipFill>
                      <a:blip r:embed="rId5"/>
                      <a:srcRect/>
                      <a:stretch>
                        <a:fillRect/>
                      </a:stretch>
                    </p:blipFill>
                    <p:spPr bwMode="auto">
                      <a:xfrm>
                        <a:off x="1598751" y="3012900"/>
                        <a:ext cx="6094412" cy="10350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0" name="Object 2">
            <a:extLst>
              <a:ext uri="{FF2B5EF4-FFF2-40B4-BE49-F238E27FC236}">
                <a16:creationId xmlns:a16="http://schemas.microsoft.com/office/drawing/2014/main" id="{A11CEA0C-4826-3241-9755-2EC3BDFDB49B}"/>
              </a:ext>
            </a:extLst>
          </p:cNvPr>
          <p:cNvGraphicFramePr>
            <a:graphicFrameLocks noChangeAspect="1"/>
          </p:cNvGraphicFramePr>
          <p:nvPr>
            <p:extLst>
              <p:ext uri="{D42A27DB-BD31-4B8C-83A1-F6EECF244321}">
                <p14:modId xmlns:p14="http://schemas.microsoft.com/office/powerpoint/2010/main" val="3360718064"/>
              </p:ext>
            </p:extLst>
          </p:nvPr>
        </p:nvGraphicFramePr>
        <p:xfrm>
          <a:off x="642938" y="4678363"/>
          <a:ext cx="8005762" cy="984250"/>
        </p:xfrm>
        <a:graphic>
          <a:graphicData uri="http://schemas.openxmlformats.org/presentationml/2006/ole">
            <mc:AlternateContent xmlns:mc="http://schemas.openxmlformats.org/markup-compatibility/2006">
              <mc:Choice xmlns:v="urn:schemas-microsoft-com:vml" Requires="v">
                <p:oleObj spid="_x0000_s5498" name="MathType 5.0 Equation" r:id="rId6" imgW="3937000" imgH="482600" progId="Equation.DSMT4">
                  <p:embed/>
                </p:oleObj>
              </mc:Choice>
              <mc:Fallback>
                <p:oleObj name="MathType 5.0 Equation" r:id="rId6" imgW="3937000" imgH="482600" progId="Equation.DSMT4">
                  <p:embed/>
                  <p:pic>
                    <p:nvPicPr>
                      <p:cNvPr id="24" name="Object 2">
                        <a:extLst>
                          <a:ext uri="{FF2B5EF4-FFF2-40B4-BE49-F238E27FC236}">
                            <a16:creationId xmlns:a16="http://schemas.microsoft.com/office/drawing/2014/main" id="{A5A39213-BC43-5945-BA42-D723D76659BA}"/>
                          </a:ext>
                        </a:extLst>
                      </p:cNvPr>
                      <p:cNvPicPr>
                        <a:picLocks noChangeAspect="1" noChangeArrowheads="1"/>
                      </p:cNvPicPr>
                      <p:nvPr/>
                    </p:nvPicPr>
                    <p:blipFill>
                      <a:blip r:embed="rId7"/>
                      <a:srcRect/>
                      <a:stretch>
                        <a:fillRect/>
                      </a:stretch>
                    </p:blipFill>
                    <p:spPr bwMode="auto">
                      <a:xfrm>
                        <a:off x="642938" y="4678363"/>
                        <a:ext cx="8005762" cy="9842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4" name="Oval 3">
            <a:extLst>
              <a:ext uri="{FF2B5EF4-FFF2-40B4-BE49-F238E27FC236}">
                <a16:creationId xmlns:a16="http://schemas.microsoft.com/office/drawing/2014/main" id="{67F38452-06DF-4E46-A29F-E654A7ECE133}"/>
              </a:ext>
            </a:extLst>
          </p:cNvPr>
          <p:cNvSpPr/>
          <p:nvPr/>
        </p:nvSpPr>
        <p:spPr>
          <a:xfrm>
            <a:off x="2810435" y="4553706"/>
            <a:ext cx="1869142" cy="1138276"/>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7ECA4A2F-14EF-7347-91B9-D1A9B2EF0A9A}"/>
              </a:ext>
            </a:extLst>
          </p:cNvPr>
          <p:cNvSpPr/>
          <p:nvPr/>
        </p:nvSpPr>
        <p:spPr>
          <a:xfrm>
            <a:off x="6203577" y="4693046"/>
            <a:ext cx="1869142" cy="984251"/>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aphicFrame>
        <p:nvGraphicFramePr>
          <p:cNvPr id="6" name="Object 5">
            <a:extLst>
              <a:ext uri="{FF2B5EF4-FFF2-40B4-BE49-F238E27FC236}">
                <a16:creationId xmlns:a16="http://schemas.microsoft.com/office/drawing/2014/main" id="{103C88B6-E919-414F-9126-2DBAEF408029}"/>
              </a:ext>
            </a:extLst>
          </p:cNvPr>
          <p:cNvGraphicFramePr>
            <a:graphicFrameLocks noChangeAspect="1"/>
          </p:cNvGraphicFramePr>
          <p:nvPr>
            <p:extLst>
              <p:ext uri="{D42A27DB-BD31-4B8C-83A1-F6EECF244321}">
                <p14:modId xmlns:p14="http://schemas.microsoft.com/office/powerpoint/2010/main" val="1805075125"/>
              </p:ext>
            </p:extLst>
          </p:nvPr>
        </p:nvGraphicFramePr>
        <p:xfrm>
          <a:off x="4209652" y="5428956"/>
          <a:ext cx="362348" cy="724691"/>
        </p:xfrm>
        <a:graphic>
          <a:graphicData uri="http://schemas.openxmlformats.org/presentationml/2006/ole">
            <mc:AlternateContent xmlns:mc="http://schemas.openxmlformats.org/markup-compatibility/2006">
              <mc:Choice xmlns:v="urn:schemas-microsoft-com:vml" Requires="v">
                <p:oleObj spid="_x0000_s5499" r:id="rId8" imgW="139700" imgH="279400" progId="Equation.DSMT4">
                  <p:embed/>
                </p:oleObj>
              </mc:Choice>
              <mc:Fallback>
                <p:oleObj r:id="rId8" imgW="139700" imgH="279400" progId="Equation.DSMT4">
                  <p:embed/>
                  <p:pic>
                    <p:nvPicPr>
                      <p:cNvPr id="0" name=""/>
                      <p:cNvPicPr/>
                      <p:nvPr/>
                    </p:nvPicPr>
                    <p:blipFill>
                      <a:blip r:embed="rId9"/>
                      <a:stretch>
                        <a:fillRect/>
                      </a:stretch>
                    </p:blipFill>
                    <p:spPr>
                      <a:xfrm>
                        <a:off x="4209652" y="5428956"/>
                        <a:ext cx="362348" cy="724691"/>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177980FA-E12F-C14F-B2E2-69D31ED6BC91}"/>
              </a:ext>
            </a:extLst>
          </p:cNvPr>
          <p:cNvGraphicFramePr>
            <a:graphicFrameLocks noChangeAspect="1"/>
          </p:cNvGraphicFramePr>
          <p:nvPr>
            <p:extLst>
              <p:ext uri="{D42A27DB-BD31-4B8C-83A1-F6EECF244321}">
                <p14:modId xmlns:p14="http://schemas.microsoft.com/office/powerpoint/2010/main" val="135917506"/>
              </p:ext>
            </p:extLst>
          </p:nvPr>
        </p:nvGraphicFramePr>
        <p:xfrm>
          <a:off x="7594600" y="5395913"/>
          <a:ext cx="560388" cy="723900"/>
        </p:xfrm>
        <a:graphic>
          <a:graphicData uri="http://schemas.openxmlformats.org/presentationml/2006/ole">
            <mc:AlternateContent xmlns:mc="http://schemas.openxmlformats.org/markup-compatibility/2006">
              <mc:Choice xmlns:v="urn:schemas-microsoft-com:vml" Requires="v">
                <p:oleObj spid="_x0000_s5500" r:id="rId10" imgW="215900" imgH="279400" progId="Equation.DSMT4">
                  <p:embed/>
                </p:oleObj>
              </mc:Choice>
              <mc:Fallback>
                <p:oleObj r:id="rId10" imgW="215900" imgH="279400" progId="Equation.DSMT4">
                  <p:embed/>
                  <p:pic>
                    <p:nvPicPr>
                      <p:cNvPr id="6" name="Object 5">
                        <a:extLst>
                          <a:ext uri="{FF2B5EF4-FFF2-40B4-BE49-F238E27FC236}">
                            <a16:creationId xmlns:a16="http://schemas.microsoft.com/office/drawing/2014/main" id="{103C88B6-E919-414F-9126-2DBAEF408029}"/>
                          </a:ext>
                        </a:extLst>
                      </p:cNvPr>
                      <p:cNvPicPr/>
                      <p:nvPr/>
                    </p:nvPicPr>
                    <p:blipFill>
                      <a:blip r:embed="rId11"/>
                      <a:stretch>
                        <a:fillRect/>
                      </a:stretch>
                    </p:blipFill>
                    <p:spPr>
                      <a:xfrm>
                        <a:off x="7594600" y="5395913"/>
                        <a:ext cx="560388" cy="723900"/>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3379721C-A793-5641-8481-D6ADFA65A31D}"/>
              </a:ext>
            </a:extLst>
          </p:cNvPr>
          <p:cNvSpPr>
            <a:spLocks noGrp="1"/>
          </p:cNvSpPr>
          <p:nvPr>
            <p:ph type="sldNum" sz="quarter" idx="12"/>
          </p:nvPr>
        </p:nvSpPr>
        <p:spPr>
          <a:xfrm>
            <a:off x="8539315" y="5790337"/>
            <a:ext cx="501439" cy="365125"/>
          </a:xfrm>
        </p:spPr>
        <p:txBody>
          <a:bodyPr/>
          <a:lstStyle/>
          <a:p>
            <a:fld id="{2B485A5B-CC9D-6F4C-885F-5DCDA1F46E84}" type="slidenum">
              <a:rPr lang="en-US" smtClean="0"/>
              <a:t>48</a:t>
            </a:fld>
            <a:endParaRPr lang="en-US" dirty="0"/>
          </a:p>
        </p:txBody>
      </p:sp>
    </p:spTree>
    <p:extLst>
      <p:ext uri="{BB962C8B-B14F-4D97-AF65-F5344CB8AC3E}">
        <p14:creationId xmlns:p14="http://schemas.microsoft.com/office/powerpoint/2010/main" val="93109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5DE1BC64-7539-DC4D-ACC9-770E393E857A}"/>
              </a:ext>
            </a:extLst>
          </p:cNvPr>
          <p:cNvSpPr txBox="1"/>
          <p:nvPr/>
        </p:nvSpPr>
        <p:spPr>
          <a:xfrm>
            <a:off x="954710" y="3008885"/>
            <a:ext cx="7234580" cy="840230"/>
          </a:xfrm>
          <a:prstGeom prst="rect">
            <a:avLst/>
          </a:prstGeom>
          <a:noFill/>
        </p:spPr>
        <p:txBody>
          <a:bodyPr wrap="square" rtlCol="0">
            <a:spAutoFit/>
          </a:bodyPr>
          <a:lstStyle/>
          <a:p>
            <a:pPr algn="ctr" defTabSz="457136" eaLnBrk="1" fontAlgn="auto" hangingPunct="1">
              <a:lnSpc>
                <a:spcPct val="90000"/>
              </a:lnSpc>
              <a:spcBef>
                <a:spcPts val="0"/>
              </a:spcBef>
              <a:spcAft>
                <a:spcPts val="0"/>
              </a:spcAft>
              <a:defRPr/>
            </a:pPr>
            <a:r>
              <a:rPr lang="en-US" sz="5400" b="1" baseline="0" dirty="0">
                <a:solidFill>
                  <a:prstClr val="black"/>
                </a:solidFill>
                <a:latin typeface="Calibri"/>
              </a:rPr>
              <a:t>Interactive Session</a:t>
            </a:r>
          </a:p>
        </p:txBody>
      </p:sp>
    </p:spTree>
    <p:extLst>
      <p:ext uri="{BB962C8B-B14F-4D97-AF65-F5344CB8AC3E}">
        <p14:creationId xmlns:p14="http://schemas.microsoft.com/office/powerpoint/2010/main" val="3375024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Table of Contents</a:t>
            </a:r>
          </a:p>
        </p:txBody>
      </p:sp>
      <p:sp>
        <p:nvSpPr>
          <p:cNvPr id="3" name="Content Placeholder 2"/>
          <p:cNvSpPr>
            <a:spLocks noGrp="1"/>
          </p:cNvSpPr>
          <p:nvPr>
            <p:ph idx="1"/>
          </p:nvPr>
        </p:nvSpPr>
        <p:spPr>
          <a:xfrm>
            <a:off x="457200" y="1178827"/>
            <a:ext cx="5631084" cy="4798321"/>
          </a:xfrm>
        </p:spPr>
        <p:txBody>
          <a:bodyPr>
            <a:noAutofit/>
          </a:bodyPr>
          <a:lstStyle/>
          <a:p>
            <a:pPr marL="0" indent="0">
              <a:lnSpc>
                <a:spcPct val="150000"/>
              </a:lnSpc>
              <a:buNone/>
            </a:pPr>
            <a:r>
              <a:rPr lang="en-US" sz="2600" dirty="0"/>
              <a:t>Introduction to the Phase Field Method </a:t>
            </a:r>
          </a:p>
          <a:p>
            <a:pPr marL="0" indent="0">
              <a:lnSpc>
                <a:spcPct val="150000"/>
              </a:lnSpc>
              <a:buNone/>
            </a:pPr>
            <a:r>
              <a:rPr lang="en-US" sz="2600" dirty="0"/>
              <a:t>Introduction to PRISMS-PF </a:t>
            </a:r>
          </a:p>
          <a:p>
            <a:pPr marL="0" indent="0">
              <a:lnSpc>
                <a:spcPct val="150000"/>
              </a:lnSpc>
              <a:buNone/>
            </a:pPr>
            <a:r>
              <a:rPr lang="en-US" sz="2600" dirty="0"/>
              <a:t>Compiling and running an application</a:t>
            </a:r>
          </a:p>
          <a:p>
            <a:pPr marL="0" indent="0">
              <a:lnSpc>
                <a:spcPct val="150000"/>
              </a:lnSpc>
              <a:buNone/>
            </a:pPr>
            <a:r>
              <a:rPr lang="en-US" sz="2600" dirty="0"/>
              <a:t>Results Visualization (using </a:t>
            </a:r>
            <a:r>
              <a:rPr lang="en-US" sz="2600" dirty="0" err="1"/>
              <a:t>VisIt</a:t>
            </a:r>
            <a:r>
              <a:rPr lang="en-US" sz="2600" dirty="0"/>
              <a:t>)</a:t>
            </a:r>
          </a:p>
          <a:p>
            <a:pPr marL="0" indent="0">
              <a:lnSpc>
                <a:spcPct val="150000"/>
              </a:lnSpc>
              <a:buNone/>
            </a:pPr>
            <a:r>
              <a:rPr lang="en-US" sz="2600" dirty="0"/>
              <a:t>Postprocessing scrips</a:t>
            </a:r>
          </a:p>
          <a:p>
            <a:pPr marL="0" indent="0">
              <a:lnSpc>
                <a:spcPct val="150000"/>
              </a:lnSpc>
              <a:buNone/>
            </a:pPr>
            <a:r>
              <a:rPr lang="en-US" sz="2600" dirty="0"/>
              <a:t>Application development</a:t>
            </a:r>
          </a:p>
          <a:p>
            <a:pPr marL="0" indent="0">
              <a:lnSpc>
                <a:spcPct val="150000"/>
              </a:lnSpc>
              <a:buNone/>
            </a:pPr>
            <a:r>
              <a:rPr lang="en-US" sz="2600" dirty="0"/>
              <a:t>Materials Commons</a:t>
            </a:r>
          </a:p>
        </p:txBody>
      </p:sp>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Content Placeholder 2">
            <a:extLst>
              <a:ext uri="{FF2B5EF4-FFF2-40B4-BE49-F238E27FC236}">
                <a16:creationId xmlns:a16="http://schemas.microsoft.com/office/drawing/2014/main" id="{A784DC6F-2E8E-9742-A8C3-129135670456}"/>
              </a:ext>
            </a:extLst>
          </p:cNvPr>
          <p:cNvSpPr txBox="1">
            <a:spLocks/>
          </p:cNvSpPr>
          <p:nvPr/>
        </p:nvSpPr>
        <p:spPr>
          <a:xfrm>
            <a:off x="8005953" y="1174578"/>
            <a:ext cx="501439" cy="4798321"/>
          </a:xfrm>
          <a:prstGeom prst="rect">
            <a:avLst/>
          </a:prstGeom>
        </p:spPr>
        <p:txBody>
          <a:bodyPr vert="horz" lIns="91395" tIns="45698" rIns="91395" bIns="45698" rtlCol="0">
            <a:noAutofit/>
          </a:bodyPr>
          <a:lstStyle>
            <a:lvl1pPr marL="342731" indent="-342731" algn="l" defTabSz="456976" rtl="0" eaLnBrk="1" latinLnBrk="0" hangingPunct="1">
              <a:spcBef>
                <a:spcPct val="20000"/>
              </a:spcBef>
              <a:buFont typeface="Arial"/>
              <a:buChar char="•"/>
              <a:defRPr sz="3200" kern="1200">
                <a:solidFill>
                  <a:schemeClr val="tx1"/>
                </a:solidFill>
                <a:latin typeface="+mn-lt"/>
                <a:ea typeface="+mn-ea"/>
                <a:cs typeface="+mn-cs"/>
              </a:defRPr>
            </a:lvl1pPr>
            <a:lvl2pPr marL="742583" indent="-285609" algn="l" defTabSz="456976" rtl="0" eaLnBrk="1" latinLnBrk="0" hangingPunct="1">
              <a:spcBef>
                <a:spcPct val="20000"/>
              </a:spcBef>
              <a:buFont typeface="Arial"/>
              <a:buChar char="–"/>
              <a:defRPr sz="2800" kern="1200">
                <a:solidFill>
                  <a:schemeClr val="tx1"/>
                </a:solidFill>
                <a:latin typeface="+mn-lt"/>
                <a:ea typeface="+mn-ea"/>
                <a:cs typeface="+mn-cs"/>
              </a:defRPr>
            </a:lvl2pPr>
            <a:lvl3pPr marL="1142435" indent="-228488" algn="l" defTabSz="456976" rtl="0" eaLnBrk="1" latinLnBrk="0" hangingPunct="1">
              <a:spcBef>
                <a:spcPct val="20000"/>
              </a:spcBef>
              <a:buFont typeface="Arial"/>
              <a:buChar char="•"/>
              <a:defRPr sz="2400" kern="1200">
                <a:solidFill>
                  <a:schemeClr val="tx1"/>
                </a:solidFill>
                <a:latin typeface="+mn-lt"/>
                <a:ea typeface="+mn-ea"/>
                <a:cs typeface="+mn-cs"/>
              </a:defRPr>
            </a:lvl3pPr>
            <a:lvl4pPr marL="1599411" indent="-228488" algn="l" defTabSz="456976" rtl="0" eaLnBrk="1" latinLnBrk="0" hangingPunct="1">
              <a:spcBef>
                <a:spcPct val="20000"/>
              </a:spcBef>
              <a:buFont typeface="Arial"/>
              <a:buChar char="–"/>
              <a:defRPr sz="2000" kern="1200">
                <a:solidFill>
                  <a:schemeClr val="tx1"/>
                </a:solidFill>
                <a:latin typeface="+mn-lt"/>
                <a:ea typeface="+mn-ea"/>
                <a:cs typeface="+mn-cs"/>
              </a:defRPr>
            </a:lvl4pPr>
            <a:lvl5pPr marL="2056388" indent="-228488" algn="l" defTabSz="456976" rtl="0" eaLnBrk="1" latinLnBrk="0" hangingPunct="1">
              <a:spcBef>
                <a:spcPct val="20000"/>
              </a:spcBef>
              <a:buFont typeface="Arial"/>
              <a:buChar char="»"/>
              <a:defRPr sz="2000" kern="1200">
                <a:solidFill>
                  <a:schemeClr val="tx1"/>
                </a:solidFill>
                <a:latin typeface="+mn-lt"/>
                <a:ea typeface="+mn-ea"/>
                <a:cs typeface="+mn-cs"/>
              </a:defRPr>
            </a:lvl5pPr>
            <a:lvl6pPr marL="2513364" indent="-228488" algn="l" defTabSz="456976" rtl="0" eaLnBrk="1" latinLnBrk="0" hangingPunct="1">
              <a:spcBef>
                <a:spcPct val="20000"/>
              </a:spcBef>
              <a:buFont typeface="Arial"/>
              <a:buChar char="•"/>
              <a:defRPr sz="2000" kern="1200">
                <a:solidFill>
                  <a:schemeClr val="tx1"/>
                </a:solidFill>
                <a:latin typeface="+mn-lt"/>
                <a:ea typeface="+mn-ea"/>
                <a:cs typeface="+mn-cs"/>
              </a:defRPr>
            </a:lvl6pPr>
            <a:lvl7pPr marL="2970338" indent="-228488" algn="l" defTabSz="456976" rtl="0" eaLnBrk="1" latinLnBrk="0" hangingPunct="1">
              <a:spcBef>
                <a:spcPct val="20000"/>
              </a:spcBef>
              <a:buFont typeface="Arial"/>
              <a:buChar char="•"/>
              <a:defRPr sz="2000" kern="1200">
                <a:solidFill>
                  <a:schemeClr val="tx1"/>
                </a:solidFill>
                <a:latin typeface="+mn-lt"/>
                <a:ea typeface="+mn-ea"/>
                <a:cs typeface="+mn-cs"/>
              </a:defRPr>
            </a:lvl7pPr>
            <a:lvl8pPr marL="3427313" indent="-228488" algn="l" defTabSz="456976" rtl="0" eaLnBrk="1" latinLnBrk="0" hangingPunct="1">
              <a:spcBef>
                <a:spcPct val="20000"/>
              </a:spcBef>
              <a:buFont typeface="Arial"/>
              <a:buChar char="•"/>
              <a:defRPr sz="2000" kern="1200">
                <a:solidFill>
                  <a:schemeClr val="tx1"/>
                </a:solidFill>
                <a:latin typeface="+mn-lt"/>
                <a:ea typeface="+mn-ea"/>
                <a:cs typeface="+mn-cs"/>
              </a:defRPr>
            </a:lvl8pPr>
            <a:lvl9pPr marL="3884287" indent="-228488" algn="l" defTabSz="456976"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buFont typeface="Arial"/>
              <a:buNone/>
            </a:pPr>
            <a:r>
              <a:rPr lang="en-US" sz="2600" dirty="0"/>
              <a:t>1</a:t>
            </a:r>
          </a:p>
          <a:p>
            <a:pPr marL="0" indent="0">
              <a:lnSpc>
                <a:spcPct val="150000"/>
              </a:lnSpc>
              <a:buFont typeface="Arial"/>
              <a:buNone/>
            </a:pPr>
            <a:r>
              <a:rPr lang="en-US" sz="2600" dirty="0"/>
              <a:t>2</a:t>
            </a:r>
          </a:p>
          <a:p>
            <a:pPr marL="0" indent="0">
              <a:lnSpc>
                <a:spcPct val="150000"/>
              </a:lnSpc>
              <a:buFont typeface="Arial"/>
              <a:buNone/>
            </a:pPr>
            <a:r>
              <a:rPr lang="en-US" sz="2600" dirty="0"/>
              <a:t>3</a:t>
            </a:r>
          </a:p>
          <a:p>
            <a:pPr marL="0" indent="0">
              <a:lnSpc>
                <a:spcPct val="150000"/>
              </a:lnSpc>
              <a:buFont typeface="Arial"/>
              <a:buNone/>
            </a:pPr>
            <a:r>
              <a:rPr lang="en-US" sz="2600" dirty="0"/>
              <a:t>4</a:t>
            </a:r>
          </a:p>
          <a:p>
            <a:pPr marL="0" indent="0">
              <a:lnSpc>
                <a:spcPct val="150000"/>
              </a:lnSpc>
              <a:buFont typeface="Arial"/>
              <a:buNone/>
            </a:pPr>
            <a:r>
              <a:rPr lang="en-US" sz="2600" dirty="0"/>
              <a:t>5</a:t>
            </a:r>
          </a:p>
          <a:p>
            <a:pPr marL="0" indent="0">
              <a:lnSpc>
                <a:spcPct val="150000"/>
              </a:lnSpc>
              <a:buFont typeface="Arial"/>
              <a:buNone/>
            </a:pPr>
            <a:r>
              <a:rPr lang="en-US" sz="2600" dirty="0"/>
              <a:t>6</a:t>
            </a:r>
          </a:p>
          <a:p>
            <a:pPr marL="0" indent="0">
              <a:lnSpc>
                <a:spcPct val="150000"/>
              </a:lnSpc>
              <a:buFont typeface="Arial"/>
              <a:buNone/>
            </a:pPr>
            <a:r>
              <a:rPr lang="en-US" sz="2600" dirty="0"/>
              <a:t>7</a:t>
            </a:r>
          </a:p>
        </p:txBody>
      </p:sp>
    </p:spTree>
    <p:extLst>
      <p:ext uri="{BB962C8B-B14F-4D97-AF65-F5344CB8AC3E}">
        <p14:creationId xmlns:p14="http://schemas.microsoft.com/office/powerpoint/2010/main" val="29406915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 DEMO</a:t>
            </a:r>
          </a:p>
        </p:txBody>
      </p:sp>
      <p:sp>
        <p:nvSpPr>
          <p:cNvPr id="3" name="Content Placeholder 2">
            <a:extLst>
              <a:ext uri="{FF2B5EF4-FFF2-40B4-BE49-F238E27FC236}">
                <a16:creationId xmlns:a16="http://schemas.microsoft.com/office/drawing/2014/main" id="{191551E9-A12F-3943-913C-96C3D6C9352D}"/>
              </a:ext>
            </a:extLst>
          </p:cNvPr>
          <p:cNvSpPr>
            <a:spLocks noGrp="1"/>
          </p:cNvSpPr>
          <p:nvPr>
            <p:ph idx="1"/>
          </p:nvPr>
        </p:nvSpPr>
        <p:spPr>
          <a:xfrm>
            <a:off x="363070" y="1166018"/>
            <a:ext cx="8229600" cy="4525963"/>
          </a:xfrm>
        </p:spPr>
        <p:txBody>
          <a:bodyPr>
            <a:normAutofit/>
          </a:bodyPr>
          <a:lstStyle/>
          <a:p>
            <a:pPr marL="0" indent="0">
              <a:buNone/>
            </a:pPr>
            <a:r>
              <a:rPr lang="en-US" dirty="0"/>
              <a:t>2. Cahn-Hilliard</a:t>
            </a:r>
          </a:p>
        </p:txBody>
      </p:sp>
      <p:graphicFrame>
        <p:nvGraphicFramePr>
          <p:cNvPr id="12" name="Object 2">
            <a:extLst>
              <a:ext uri="{FF2B5EF4-FFF2-40B4-BE49-F238E27FC236}">
                <a16:creationId xmlns:a16="http://schemas.microsoft.com/office/drawing/2014/main" id="{FEB8E343-B85A-1044-8C02-A88866C9D0D1}"/>
              </a:ext>
            </a:extLst>
          </p:cNvPr>
          <p:cNvGraphicFramePr>
            <a:graphicFrameLocks noChangeAspect="1"/>
          </p:cNvGraphicFramePr>
          <p:nvPr>
            <p:extLst>
              <p:ext uri="{D42A27DB-BD31-4B8C-83A1-F6EECF244321}">
                <p14:modId xmlns:p14="http://schemas.microsoft.com/office/powerpoint/2010/main" val="3123556905"/>
              </p:ext>
            </p:extLst>
          </p:nvPr>
        </p:nvGraphicFramePr>
        <p:xfrm>
          <a:off x="3271838" y="2197100"/>
          <a:ext cx="3516312" cy="904875"/>
        </p:xfrm>
        <a:graphic>
          <a:graphicData uri="http://schemas.openxmlformats.org/presentationml/2006/ole">
            <mc:AlternateContent xmlns:mc="http://schemas.openxmlformats.org/markup-compatibility/2006">
              <mc:Choice xmlns:v="urn:schemas-microsoft-com:vml" Requires="v">
                <p:oleObj spid="_x0000_s8648" name="MathType 5.0 Equation" r:id="rId4" imgW="1727200" imgH="444500" progId="Equation.DSMT4">
                  <p:embed/>
                </p:oleObj>
              </mc:Choice>
              <mc:Fallback>
                <p:oleObj name="MathType 5.0 Equation" r:id="rId4" imgW="1727200" imgH="444500" progId="Equation.DSMT4">
                  <p:embed/>
                  <p:pic>
                    <p:nvPicPr>
                      <p:cNvPr id="12" name="Object 2">
                        <a:extLst>
                          <a:ext uri="{FF2B5EF4-FFF2-40B4-BE49-F238E27FC236}">
                            <a16:creationId xmlns:a16="http://schemas.microsoft.com/office/drawing/2014/main" id="{FEB8E343-B85A-1044-8C02-A88866C9D0D1}"/>
                          </a:ext>
                        </a:extLst>
                      </p:cNvPr>
                      <p:cNvPicPr>
                        <a:picLocks noChangeAspect="1" noChangeArrowheads="1"/>
                      </p:cNvPicPr>
                      <p:nvPr/>
                    </p:nvPicPr>
                    <p:blipFill>
                      <a:blip r:embed="rId5"/>
                      <a:srcRect/>
                      <a:stretch>
                        <a:fillRect/>
                      </a:stretch>
                    </p:blipFill>
                    <p:spPr bwMode="auto">
                      <a:xfrm>
                        <a:off x="3271838" y="2197100"/>
                        <a:ext cx="3516312" cy="904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 name="Rectangle 5">
            <a:extLst>
              <a:ext uri="{FF2B5EF4-FFF2-40B4-BE49-F238E27FC236}">
                <a16:creationId xmlns:a16="http://schemas.microsoft.com/office/drawing/2014/main" id="{B320C67F-0600-0740-96BC-534F33CA702B}"/>
              </a:ext>
            </a:extLst>
          </p:cNvPr>
          <p:cNvSpPr>
            <a:spLocks noChangeArrowheads="1"/>
          </p:cNvSpPr>
          <p:nvPr/>
        </p:nvSpPr>
        <p:spPr bwMode="auto">
          <a:xfrm>
            <a:off x="831951" y="2262668"/>
            <a:ext cx="1827213"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US" sz="2400" dirty="0">
                <a:solidFill>
                  <a:srgbClr val="000000"/>
                </a:solidFill>
                <a:latin typeface="Arial" charset="0"/>
                <a:ea typeface="ＭＳ Ｐゴシック" charset="0"/>
              </a:rPr>
              <a:t>Free energy</a:t>
            </a:r>
          </a:p>
          <a:p>
            <a:pPr eaLnBrk="0" fontAlgn="base" hangingPunct="0">
              <a:spcBef>
                <a:spcPct val="0"/>
              </a:spcBef>
              <a:spcAft>
                <a:spcPct val="0"/>
              </a:spcAft>
            </a:pPr>
            <a:r>
              <a:rPr lang="en-US" sz="2400" dirty="0">
                <a:solidFill>
                  <a:srgbClr val="000000"/>
                </a:solidFill>
                <a:latin typeface="Arial" charset="0"/>
                <a:ea typeface="ＭＳ Ｐゴシック" charset="0"/>
              </a:rPr>
              <a:t>   functional</a:t>
            </a:r>
          </a:p>
        </p:txBody>
      </p:sp>
      <p:sp>
        <p:nvSpPr>
          <p:cNvPr id="14" name="Rectangle 6">
            <a:extLst>
              <a:ext uri="{FF2B5EF4-FFF2-40B4-BE49-F238E27FC236}">
                <a16:creationId xmlns:a16="http://schemas.microsoft.com/office/drawing/2014/main" id="{28546802-55AB-544D-86FA-8E7D58560361}"/>
              </a:ext>
            </a:extLst>
          </p:cNvPr>
          <p:cNvSpPr>
            <a:spLocks noChangeArrowheads="1"/>
          </p:cNvSpPr>
          <p:nvPr/>
        </p:nvSpPr>
        <p:spPr bwMode="auto">
          <a:xfrm>
            <a:off x="1108696" y="5234781"/>
            <a:ext cx="15224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US" sz="2400" dirty="0">
                <a:solidFill>
                  <a:srgbClr val="000000"/>
                </a:solidFill>
                <a:latin typeface="Arial" charset="0"/>
                <a:ea typeface="ＭＳ Ｐゴシック" charset="0"/>
              </a:rPr>
              <a:t>Dynamics</a:t>
            </a:r>
          </a:p>
        </p:txBody>
      </p:sp>
      <p:graphicFrame>
        <p:nvGraphicFramePr>
          <p:cNvPr id="15" name="Object 3">
            <a:extLst>
              <a:ext uri="{FF2B5EF4-FFF2-40B4-BE49-F238E27FC236}">
                <a16:creationId xmlns:a16="http://schemas.microsoft.com/office/drawing/2014/main" id="{6405A313-1715-0042-BE82-8B2C2ECC1CEE}"/>
              </a:ext>
            </a:extLst>
          </p:cNvPr>
          <p:cNvGraphicFramePr>
            <a:graphicFrameLocks noChangeAspect="1"/>
          </p:cNvGraphicFramePr>
          <p:nvPr>
            <p:extLst>
              <p:ext uri="{D42A27DB-BD31-4B8C-83A1-F6EECF244321}">
                <p14:modId xmlns:p14="http://schemas.microsoft.com/office/powerpoint/2010/main" val="901813369"/>
              </p:ext>
            </p:extLst>
          </p:nvPr>
        </p:nvGraphicFramePr>
        <p:xfrm>
          <a:off x="3311525" y="4959393"/>
          <a:ext cx="2520950" cy="919163"/>
        </p:xfrm>
        <a:graphic>
          <a:graphicData uri="http://schemas.openxmlformats.org/presentationml/2006/ole">
            <mc:AlternateContent xmlns:mc="http://schemas.openxmlformats.org/markup-compatibility/2006">
              <mc:Choice xmlns:v="urn:schemas-microsoft-com:vml" Requires="v">
                <p:oleObj spid="_x0000_s8649" name="MathType 5.0 Equation" r:id="rId6" imgW="1181100" imgH="431800" progId="Equation.DSMT4">
                  <p:embed/>
                </p:oleObj>
              </mc:Choice>
              <mc:Fallback>
                <p:oleObj name="MathType 5.0 Equation" r:id="rId6" imgW="1181100" imgH="431800" progId="Equation.DSMT4">
                  <p:embed/>
                  <p:pic>
                    <p:nvPicPr>
                      <p:cNvPr id="15" name="Object 3">
                        <a:extLst>
                          <a:ext uri="{FF2B5EF4-FFF2-40B4-BE49-F238E27FC236}">
                            <a16:creationId xmlns:a16="http://schemas.microsoft.com/office/drawing/2014/main" id="{6405A313-1715-0042-BE82-8B2C2ECC1CEE}"/>
                          </a:ext>
                        </a:extLst>
                      </p:cNvPr>
                      <p:cNvPicPr>
                        <a:picLocks noChangeAspect="1" noChangeArrowheads="1"/>
                      </p:cNvPicPr>
                      <p:nvPr/>
                    </p:nvPicPr>
                    <p:blipFill>
                      <a:blip r:embed="rId7"/>
                      <a:srcRect/>
                      <a:stretch>
                        <a:fillRect/>
                      </a:stretch>
                    </p:blipFill>
                    <p:spPr bwMode="auto">
                      <a:xfrm>
                        <a:off x="3311525" y="4959393"/>
                        <a:ext cx="2520950" cy="9191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6" name="Chart 15">
            <a:extLst>
              <a:ext uri="{FF2B5EF4-FFF2-40B4-BE49-F238E27FC236}">
                <a16:creationId xmlns:a16="http://schemas.microsoft.com/office/drawing/2014/main" id="{A082F20D-02C9-EE45-8D80-DA8C3AE885FC}"/>
              </a:ext>
            </a:extLst>
          </p:cNvPr>
          <p:cNvGraphicFramePr/>
          <p:nvPr/>
        </p:nvGraphicFramePr>
        <p:xfrm>
          <a:off x="3509131" y="3540813"/>
          <a:ext cx="2137895" cy="1025317"/>
        </p:xfrm>
        <a:graphic>
          <a:graphicData uri="http://schemas.openxmlformats.org/drawingml/2006/chart">
            <c:chart xmlns:c="http://schemas.openxmlformats.org/drawingml/2006/chart" xmlns:r="http://schemas.openxmlformats.org/officeDocument/2006/relationships" r:id="rId8"/>
          </a:graphicData>
        </a:graphic>
      </p:graphicFrame>
      <p:grpSp>
        <p:nvGrpSpPr>
          <p:cNvPr id="22" name="Group 21">
            <a:extLst>
              <a:ext uri="{FF2B5EF4-FFF2-40B4-BE49-F238E27FC236}">
                <a16:creationId xmlns:a16="http://schemas.microsoft.com/office/drawing/2014/main" id="{3C0AB972-E865-7445-81BE-744B4A85FF1A}"/>
              </a:ext>
            </a:extLst>
          </p:cNvPr>
          <p:cNvGrpSpPr/>
          <p:nvPr/>
        </p:nvGrpSpPr>
        <p:grpSpPr>
          <a:xfrm>
            <a:off x="5727576" y="3569019"/>
            <a:ext cx="2401513" cy="923330"/>
            <a:chOff x="5461700" y="3419338"/>
            <a:chExt cx="2401513" cy="923330"/>
          </a:xfrm>
        </p:grpSpPr>
        <p:sp>
          <p:nvSpPr>
            <p:cNvPr id="18" name="Rectangle 5">
              <a:extLst>
                <a:ext uri="{FF2B5EF4-FFF2-40B4-BE49-F238E27FC236}">
                  <a16:creationId xmlns:a16="http://schemas.microsoft.com/office/drawing/2014/main" id="{4A6D598D-8915-834A-AAFA-26BEB5593D8C}"/>
                </a:ext>
              </a:extLst>
            </p:cNvPr>
            <p:cNvSpPr>
              <a:spLocks noChangeArrowheads="1"/>
            </p:cNvSpPr>
            <p:nvPr/>
          </p:nvSpPr>
          <p:spPr bwMode="auto">
            <a:xfrm>
              <a:off x="5461700" y="3419338"/>
              <a:ext cx="2401513"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eaLnBrk="0" fontAlgn="base" hangingPunct="0">
                <a:spcBef>
                  <a:spcPct val="0"/>
                </a:spcBef>
                <a:spcAft>
                  <a:spcPct val="0"/>
                </a:spcAft>
              </a:pPr>
              <a:r>
                <a:rPr lang="en-US" dirty="0">
                  <a:solidFill>
                    <a:srgbClr val="000000"/>
                  </a:solidFill>
                  <a:latin typeface="Arial" charset="0"/>
                  <a:ea typeface="ＭＳ Ｐゴシック" charset="0"/>
                </a:rPr>
                <a:t>“Double well” free energy with minima at          and </a:t>
              </a:r>
            </a:p>
          </p:txBody>
        </p:sp>
        <p:graphicFrame>
          <p:nvGraphicFramePr>
            <p:cNvPr id="19" name="Object 18">
              <a:extLst>
                <a:ext uri="{FF2B5EF4-FFF2-40B4-BE49-F238E27FC236}">
                  <a16:creationId xmlns:a16="http://schemas.microsoft.com/office/drawing/2014/main" id="{51F3C0FA-7699-9447-ABF5-D7CFBB50040F}"/>
                </a:ext>
              </a:extLst>
            </p:cNvPr>
            <p:cNvGraphicFramePr>
              <a:graphicFrameLocks noChangeAspect="1"/>
            </p:cNvGraphicFramePr>
            <p:nvPr>
              <p:extLst>
                <p:ext uri="{D42A27DB-BD31-4B8C-83A1-F6EECF244321}">
                  <p14:modId xmlns:p14="http://schemas.microsoft.com/office/powerpoint/2010/main" val="2841511973"/>
                </p:ext>
              </p:extLst>
            </p:nvPr>
          </p:nvGraphicFramePr>
          <p:xfrm>
            <a:off x="5801549" y="4024039"/>
            <a:ext cx="531813" cy="246063"/>
          </p:xfrm>
          <a:graphic>
            <a:graphicData uri="http://schemas.openxmlformats.org/presentationml/2006/ole">
              <mc:AlternateContent xmlns:mc="http://schemas.openxmlformats.org/markup-compatibility/2006">
                <mc:Choice xmlns:v="urn:schemas-microsoft-com:vml" Requires="v">
                  <p:oleObj spid="_x0000_s8650" r:id="rId9" imgW="330200" imgH="152400" progId="Equation.DSMT4">
                    <p:embed/>
                  </p:oleObj>
                </mc:Choice>
                <mc:Fallback>
                  <p:oleObj r:id="rId9" imgW="330200" imgH="152400" progId="Equation.DSMT4">
                    <p:embed/>
                    <p:pic>
                      <p:nvPicPr>
                        <p:cNvPr id="19" name="Object 18">
                          <a:extLst>
                            <a:ext uri="{FF2B5EF4-FFF2-40B4-BE49-F238E27FC236}">
                              <a16:creationId xmlns:a16="http://schemas.microsoft.com/office/drawing/2014/main" id="{51F3C0FA-7699-9447-ABF5-D7CFBB50040F}"/>
                            </a:ext>
                          </a:extLst>
                        </p:cNvPr>
                        <p:cNvPicPr/>
                        <p:nvPr/>
                      </p:nvPicPr>
                      <p:blipFill>
                        <a:blip r:embed="rId10"/>
                        <a:stretch>
                          <a:fillRect/>
                        </a:stretch>
                      </p:blipFill>
                      <p:spPr>
                        <a:xfrm>
                          <a:off x="5801549" y="4024039"/>
                          <a:ext cx="531813" cy="246063"/>
                        </a:xfrm>
                        <a:prstGeom prst="rect">
                          <a:avLst/>
                        </a:prstGeom>
                      </p:spPr>
                    </p:pic>
                  </p:oleObj>
                </mc:Fallback>
              </mc:AlternateContent>
            </a:graphicData>
          </a:graphic>
        </p:graphicFrame>
      </p:grpSp>
      <p:graphicFrame>
        <p:nvGraphicFramePr>
          <p:cNvPr id="17" name="Object 16">
            <a:extLst>
              <a:ext uri="{FF2B5EF4-FFF2-40B4-BE49-F238E27FC236}">
                <a16:creationId xmlns:a16="http://schemas.microsoft.com/office/drawing/2014/main" id="{7DD2873A-3FE0-0145-A5F7-74AAF67C31FF}"/>
              </a:ext>
            </a:extLst>
          </p:cNvPr>
          <p:cNvGraphicFramePr>
            <a:graphicFrameLocks noChangeAspect="1"/>
          </p:cNvGraphicFramePr>
          <p:nvPr>
            <p:extLst>
              <p:ext uri="{D42A27DB-BD31-4B8C-83A1-F6EECF244321}">
                <p14:modId xmlns:p14="http://schemas.microsoft.com/office/powerpoint/2010/main" val="3207825143"/>
              </p:ext>
            </p:extLst>
          </p:nvPr>
        </p:nvGraphicFramePr>
        <p:xfrm>
          <a:off x="7098257" y="4158729"/>
          <a:ext cx="531813" cy="246063"/>
        </p:xfrm>
        <a:graphic>
          <a:graphicData uri="http://schemas.openxmlformats.org/presentationml/2006/ole">
            <mc:AlternateContent xmlns:mc="http://schemas.openxmlformats.org/markup-compatibility/2006">
              <mc:Choice xmlns:v="urn:schemas-microsoft-com:vml" Requires="v">
                <p:oleObj spid="_x0000_s8651" r:id="rId11" imgW="330200" imgH="152400" progId="Equation.DSMT4">
                  <p:embed/>
                </p:oleObj>
              </mc:Choice>
              <mc:Fallback>
                <p:oleObj r:id="rId11" imgW="330200" imgH="152400" progId="Equation.DSMT4">
                  <p:embed/>
                  <p:pic>
                    <p:nvPicPr>
                      <p:cNvPr id="19" name="Object 18">
                        <a:extLst>
                          <a:ext uri="{FF2B5EF4-FFF2-40B4-BE49-F238E27FC236}">
                            <a16:creationId xmlns:a16="http://schemas.microsoft.com/office/drawing/2014/main" id="{51F3C0FA-7699-9447-ABF5-D7CFBB50040F}"/>
                          </a:ext>
                        </a:extLst>
                      </p:cNvPr>
                      <p:cNvPicPr/>
                      <p:nvPr/>
                    </p:nvPicPr>
                    <p:blipFill>
                      <a:blip r:embed="rId12"/>
                      <a:stretch>
                        <a:fillRect/>
                      </a:stretch>
                    </p:blipFill>
                    <p:spPr>
                      <a:xfrm>
                        <a:off x="7098257" y="4158729"/>
                        <a:ext cx="531813" cy="246063"/>
                      </a:xfrm>
                      <a:prstGeom prst="rect">
                        <a:avLst/>
                      </a:prstGeom>
                    </p:spPr>
                  </p:pic>
                </p:oleObj>
              </mc:Fallback>
            </mc:AlternateContent>
          </a:graphicData>
        </a:graphic>
      </p:graphicFrame>
      <p:graphicFrame>
        <p:nvGraphicFramePr>
          <p:cNvPr id="23" name="Object 2">
            <a:extLst>
              <a:ext uri="{FF2B5EF4-FFF2-40B4-BE49-F238E27FC236}">
                <a16:creationId xmlns:a16="http://schemas.microsoft.com/office/drawing/2014/main" id="{799D08D8-EAF2-BF4F-918F-92FE1CB4DAC3}"/>
              </a:ext>
            </a:extLst>
          </p:cNvPr>
          <p:cNvGraphicFramePr>
            <a:graphicFrameLocks noChangeAspect="1"/>
          </p:cNvGraphicFramePr>
          <p:nvPr>
            <p:extLst>
              <p:ext uri="{D42A27DB-BD31-4B8C-83A1-F6EECF244321}">
                <p14:modId xmlns:p14="http://schemas.microsoft.com/office/powerpoint/2010/main" val="2315076094"/>
              </p:ext>
            </p:extLst>
          </p:nvPr>
        </p:nvGraphicFramePr>
        <p:xfrm>
          <a:off x="841375" y="3716338"/>
          <a:ext cx="2300288" cy="465137"/>
        </p:xfrm>
        <a:graphic>
          <a:graphicData uri="http://schemas.openxmlformats.org/presentationml/2006/ole">
            <mc:AlternateContent xmlns:mc="http://schemas.openxmlformats.org/markup-compatibility/2006">
              <mc:Choice xmlns:v="urn:schemas-microsoft-com:vml" Requires="v">
                <p:oleObj spid="_x0000_s8652" name="MathType 5.0 Equation" r:id="rId13" imgW="1130300" imgH="228600" progId="Equation.DSMT4">
                  <p:embed/>
                </p:oleObj>
              </mc:Choice>
              <mc:Fallback>
                <p:oleObj name="MathType 5.0 Equation" r:id="rId13" imgW="1130300" imgH="228600" progId="Equation.DSMT4">
                  <p:embed/>
                  <p:pic>
                    <p:nvPicPr>
                      <p:cNvPr id="21" name="Object 2">
                        <a:extLst>
                          <a:ext uri="{FF2B5EF4-FFF2-40B4-BE49-F238E27FC236}">
                            <a16:creationId xmlns:a16="http://schemas.microsoft.com/office/drawing/2014/main" id="{4EF9F5A8-F49A-634E-928F-7FE29089ED08}"/>
                          </a:ext>
                        </a:extLst>
                      </p:cNvPr>
                      <p:cNvPicPr>
                        <a:picLocks noChangeAspect="1" noChangeArrowheads="1"/>
                      </p:cNvPicPr>
                      <p:nvPr/>
                    </p:nvPicPr>
                    <p:blipFill>
                      <a:blip r:embed="rId14"/>
                      <a:srcRect/>
                      <a:stretch>
                        <a:fillRect/>
                      </a:stretch>
                    </p:blipFill>
                    <p:spPr bwMode="auto">
                      <a:xfrm>
                        <a:off x="841375" y="3716338"/>
                        <a:ext cx="2300288" cy="4651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0" name="Slide Number Placeholder 5">
            <a:extLst>
              <a:ext uri="{FF2B5EF4-FFF2-40B4-BE49-F238E27FC236}">
                <a16:creationId xmlns:a16="http://schemas.microsoft.com/office/drawing/2014/main" id="{6F0101A8-E928-CF4E-9B99-D797DCF92B90}"/>
              </a:ext>
            </a:extLst>
          </p:cNvPr>
          <p:cNvSpPr>
            <a:spLocks noGrp="1"/>
          </p:cNvSpPr>
          <p:nvPr>
            <p:ph type="sldNum" sz="quarter" idx="12"/>
          </p:nvPr>
        </p:nvSpPr>
        <p:spPr>
          <a:xfrm>
            <a:off x="8539315" y="5790337"/>
            <a:ext cx="501439" cy="365125"/>
          </a:xfrm>
        </p:spPr>
        <p:txBody>
          <a:bodyPr/>
          <a:lstStyle/>
          <a:p>
            <a:fld id="{2B485A5B-CC9D-6F4C-885F-5DCDA1F46E84}" type="slidenum">
              <a:rPr lang="en-US" smtClean="0"/>
              <a:t>50</a:t>
            </a:fld>
            <a:endParaRPr lang="en-US" dirty="0"/>
          </a:p>
        </p:txBody>
      </p:sp>
    </p:spTree>
    <p:extLst>
      <p:ext uri="{BB962C8B-B14F-4D97-AF65-F5344CB8AC3E}">
        <p14:creationId xmlns:p14="http://schemas.microsoft.com/office/powerpoint/2010/main" val="31839025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descr="CH_movie">
            <a:hlinkClick r:id="" action="ppaction://media"/>
            <a:extLst>
              <a:ext uri="{FF2B5EF4-FFF2-40B4-BE49-F238E27FC236}">
                <a16:creationId xmlns:a16="http://schemas.microsoft.com/office/drawing/2014/main" id="{1A8E23F2-A584-C648-B187-1C147952EA8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13979" y="1836075"/>
            <a:ext cx="4716042" cy="4342135"/>
          </a:xfrm>
          <a:prstGeom prst="rect">
            <a:avLst/>
          </a:prstGeom>
        </p:spPr>
      </p:pic>
      <p:sp>
        <p:nvSpPr>
          <p:cNvPr id="2" name="Title 1"/>
          <p:cNvSpPr>
            <a:spLocks noGrp="1"/>
          </p:cNvSpPr>
          <p:nvPr>
            <p:ph type="title"/>
          </p:nvPr>
        </p:nvSpPr>
        <p:spPr/>
        <p:txBody>
          <a:bodyPr>
            <a:normAutofit/>
          </a:bodyPr>
          <a:lstStyle/>
          <a:p>
            <a:r>
              <a:rPr lang="en-US" dirty="0"/>
              <a:t>APPLICATION DEMO</a:t>
            </a:r>
          </a:p>
        </p:txBody>
      </p:sp>
      <p:sp>
        <p:nvSpPr>
          <p:cNvPr id="3" name="Content Placeholder 2">
            <a:extLst>
              <a:ext uri="{FF2B5EF4-FFF2-40B4-BE49-F238E27FC236}">
                <a16:creationId xmlns:a16="http://schemas.microsoft.com/office/drawing/2014/main" id="{191551E9-A12F-3943-913C-96C3D6C9352D}"/>
              </a:ext>
            </a:extLst>
          </p:cNvPr>
          <p:cNvSpPr>
            <a:spLocks noGrp="1"/>
          </p:cNvSpPr>
          <p:nvPr>
            <p:ph idx="1"/>
          </p:nvPr>
        </p:nvSpPr>
        <p:spPr>
          <a:xfrm>
            <a:off x="363070" y="1166018"/>
            <a:ext cx="8229600" cy="4525963"/>
          </a:xfrm>
        </p:spPr>
        <p:txBody>
          <a:bodyPr>
            <a:normAutofit/>
          </a:bodyPr>
          <a:lstStyle/>
          <a:p>
            <a:pPr marL="0" indent="0">
              <a:buNone/>
            </a:pPr>
            <a:r>
              <a:rPr lang="en-US" dirty="0"/>
              <a:t>2. Cahn-Hilliard</a:t>
            </a:r>
          </a:p>
        </p:txBody>
      </p:sp>
      <p:sp>
        <p:nvSpPr>
          <p:cNvPr id="5" name="Slide Number Placeholder 5">
            <a:extLst>
              <a:ext uri="{FF2B5EF4-FFF2-40B4-BE49-F238E27FC236}">
                <a16:creationId xmlns:a16="http://schemas.microsoft.com/office/drawing/2014/main" id="{C7CF5CE5-19DE-AE47-8C23-C10E542639EF}"/>
              </a:ext>
            </a:extLst>
          </p:cNvPr>
          <p:cNvSpPr>
            <a:spLocks noGrp="1"/>
          </p:cNvSpPr>
          <p:nvPr>
            <p:ph type="sldNum" sz="quarter" idx="12"/>
          </p:nvPr>
        </p:nvSpPr>
        <p:spPr>
          <a:xfrm>
            <a:off x="8539315" y="5790337"/>
            <a:ext cx="501439" cy="365125"/>
          </a:xfrm>
        </p:spPr>
        <p:txBody>
          <a:bodyPr/>
          <a:lstStyle/>
          <a:p>
            <a:fld id="{2B485A5B-CC9D-6F4C-885F-5DCDA1F46E84}" type="slidenum">
              <a:rPr lang="en-US" smtClean="0"/>
              <a:t>51</a:t>
            </a:fld>
            <a:endParaRPr lang="en-US" dirty="0"/>
          </a:p>
        </p:txBody>
      </p:sp>
    </p:spTree>
    <p:extLst>
      <p:ext uri="{BB962C8B-B14F-4D97-AF65-F5344CB8AC3E}">
        <p14:creationId xmlns:p14="http://schemas.microsoft.com/office/powerpoint/2010/main" val="386977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 DEMO</a:t>
            </a:r>
          </a:p>
        </p:txBody>
      </p:sp>
      <p:sp>
        <p:nvSpPr>
          <p:cNvPr id="3" name="Content Placeholder 2">
            <a:extLst>
              <a:ext uri="{FF2B5EF4-FFF2-40B4-BE49-F238E27FC236}">
                <a16:creationId xmlns:a16="http://schemas.microsoft.com/office/drawing/2014/main" id="{191551E9-A12F-3943-913C-96C3D6C9352D}"/>
              </a:ext>
            </a:extLst>
          </p:cNvPr>
          <p:cNvSpPr>
            <a:spLocks noGrp="1"/>
          </p:cNvSpPr>
          <p:nvPr>
            <p:ph idx="1"/>
          </p:nvPr>
        </p:nvSpPr>
        <p:spPr>
          <a:xfrm>
            <a:off x="363070" y="1166019"/>
            <a:ext cx="8229600" cy="652562"/>
          </a:xfrm>
        </p:spPr>
        <p:txBody>
          <a:bodyPr>
            <a:normAutofit/>
          </a:bodyPr>
          <a:lstStyle/>
          <a:p>
            <a:pPr marL="0" indent="0">
              <a:buNone/>
            </a:pPr>
            <a:r>
              <a:rPr lang="en-US" dirty="0"/>
              <a:t>3. Coupled Cahn-Hilliard/Allen-Cahn</a:t>
            </a:r>
          </a:p>
        </p:txBody>
      </p:sp>
      <p:graphicFrame>
        <p:nvGraphicFramePr>
          <p:cNvPr id="12" name="Object 2">
            <a:extLst>
              <a:ext uri="{FF2B5EF4-FFF2-40B4-BE49-F238E27FC236}">
                <a16:creationId xmlns:a16="http://schemas.microsoft.com/office/drawing/2014/main" id="{FEB8E343-B85A-1044-8C02-A88866C9D0D1}"/>
              </a:ext>
            </a:extLst>
          </p:cNvPr>
          <p:cNvGraphicFramePr>
            <a:graphicFrameLocks noChangeAspect="1"/>
          </p:cNvGraphicFramePr>
          <p:nvPr>
            <p:extLst>
              <p:ext uri="{D42A27DB-BD31-4B8C-83A1-F6EECF244321}">
                <p14:modId xmlns:p14="http://schemas.microsoft.com/office/powerpoint/2010/main" val="620228608"/>
              </p:ext>
            </p:extLst>
          </p:nvPr>
        </p:nvGraphicFramePr>
        <p:xfrm>
          <a:off x="2423717" y="1911784"/>
          <a:ext cx="5875194" cy="822614"/>
        </p:xfrm>
        <a:graphic>
          <a:graphicData uri="http://schemas.openxmlformats.org/presentationml/2006/ole">
            <mc:AlternateContent xmlns:mc="http://schemas.openxmlformats.org/markup-compatibility/2006">
              <mc:Choice xmlns:v="urn:schemas-microsoft-com:vml" Requires="v">
                <p:oleObj spid="_x0000_s9661" name="MathType 5.0 Equation" r:id="rId4" imgW="3175000" imgH="444500" progId="Equation.DSMT4">
                  <p:embed/>
                </p:oleObj>
              </mc:Choice>
              <mc:Fallback>
                <p:oleObj name="MathType 5.0 Equation" r:id="rId4" imgW="3175000" imgH="444500" progId="Equation.DSMT4">
                  <p:embed/>
                  <p:pic>
                    <p:nvPicPr>
                      <p:cNvPr id="12" name="Object 2">
                        <a:extLst>
                          <a:ext uri="{FF2B5EF4-FFF2-40B4-BE49-F238E27FC236}">
                            <a16:creationId xmlns:a16="http://schemas.microsoft.com/office/drawing/2014/main" id="{FEB8E343-B85A-1044-8C02-A88866C9D0D1}"/>
                          </a:ext>
                        </a:extLst>
                      </p:cNvPr>
                      <p:cNvPicPr>
                        <a:picLocks noChangeAspect="1" noChangeArrowheads="1"/>
                      </p:cNvPicPr>
                      <p:nvPr/>
                    </p:nvPicPr>
                    <p:blipFill>
                      <a:blip r:embed="rId5"/>
                      <a:srcRect/>
                      <a:stretch>
                        <a:fillRect/>
                      </a:stretch>
                    </p:blipFill>
                    <p:spPr bwMode="auto">
                      <a:xfrm>
                        <a:off x="2423717" y="1911784"/>
                        <a:ext cx="5875194" cy="82261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 name="Rectangle 5">
            <a:extLst>
              <a:ext uri="{FF2B5EF4-FFF2-40B4-BE49-F238E27FC236}">
                <a16:creationId xmlns:a16="http://schemas.microsoft.com/office/drawing/2014/main" id="{B320C67F-0600-0740-96BC-534F33CA702B}"/>
              </a:ext>
            </a:extLst>
          </p:cNvPr>
          <p:cNvSpPr>
            <a:spLocks noChangeArrowheads="1"/>
          </p:cNvSpPr>
          <p:nvPr/>
        </p:nvSpPr>
        <p:spPr bwMode="auto">
          <a:xfrm>
            <a:off x="499794" y="1895476"/>
            <a:ext cx="1827213"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US" sz="2400" dirty="0">
                <a:solidFill>
                  <a:srgbClr val="000000"/>
                </a:solidFill>
                <a:latin typeface="Arial" charset="0"/>
                <a:ea typeface="ＭＳ Ｐゴシック" charset="0"/>
              </a:rPr>
              <a:t>Free energy</a:t>
            </a:r>
          </a:p>
          <a:p>
            <a:pPr eaLnBrk="0" fontAlgn="base" hangingPunct="0">
              <a:spcBef>
                <a:spcPct val="0"/>
              </a:spcBef>
              <a:spcAft>
                <a:spcPct val="0"/>
              </a:spcAft>
            </a:pPr>
            <a:r>
              <a:rPr lang="en-US" sz="2400" dirty="0">
                <a:solidFill>
                  <a:srgbClr val="000000"/>
                </a:solidFill>
                <a:latin typeface="Arial" charset="0"/>
                <a:ea typeface="ＭＳ Ｐゴシック" charset="0"/>
              </a:rPr>
              <a:t>   functional</a:t>
            </a:r>
          </a:p>
        </p:txBody>
      </p:sp>
      <p:sp>
        <p:nvSpPr>
          <p:cNvPr id="14" name="Rectangle 6">
            <a:extLst>
              <a:ext uri="{FF2B5EF4-FFF2-40B4-BE49-F238E27FC236}">
                <a16:creationId xmlns:a16="http://schemas.microsoft.com/office/drawing/2014/main" id="{28546802-55AB-544D-86FA-8E7D58560361}"/>
              </a:ext>
            </a:extLst>
          </p:cNvPr>
          <p:cNvSpPr>
            <a:spLocks noChangeArrowheads="1"/>
          </p:cNvSpPr>
          <p:nvPr/>
        </p:nvSpPr>
        <p:spPr bwMode="auto">
          <a:xfrm>
            <a:off x="435712" y="5510921"/>
            <a:ext cx="1537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US" sz="2400" dirty="0">
                <a:solidFill>
                  <a:srgbClr val="000000"/>
                </a:solidFill>
                <a:latin typeface="Arial" charset="0"/>
                <a:ea typeface="ＭＳ Ｐゴシック" charset="0"/>
              </a:rPr>
              <a:t>Dynamics</a:t>
            </a:r>
          </a:p>
        </p:txBody>
      </p:sp>
      <p:graphicFrame>
        <p:nvGraphicFramePr>
          <p:cNvPr id="15" name="Object 3">
            <a:extLst>
              <a:ext uri="{FF2B5EF4-FFF2-40B4-BE49-F238E27FC236}">
                <a16:creationId xmlns:a16="http://schemas.microsoft.com/office/drawing/2014/main" id="{6405A313-1715-0042-BE82-8B2C2ECC1CEE}"/>
              </a:ext>
            </a:extLst>
          </p:cNvPr>
          <p:cNvGraphicFramePr>
            <a:graphicFrameLocks noChangeAspect="1"/>
          </p:cNvGraphicFramePr>
          <p:nvPr>
            <p:extLst>
              <p:ext uri="{D42A27DB-BD31-4B8C-83A1-F6EECF244321}">
                <p14:modId xmlns:p14="http://schemas.microsoft.com/office/powerpoint/2010/main" val="3220636410"/>
              </p:ext>
            </p:extLst>
          </p:nvPr>
        </p:nvGraphicFramePr>
        <p:xfrm>
          <a:off x="2414177" y="5340085"/>
          <a:ext cx="2134361" cy="778209"/>
        </p:xfrm>
        <a:graphic>
          <a:graphicData uri="http://schemas.openxmlformats.org/presentationml/2006/ole">
            <mc:AlternateContent xmlns:mc="http://schemas.openxmlformats.org/markup-compatibility/2006">
              <mc:Choice xmlns:v="urn:schemas-microsoft-com:vml" Requires="v">
                <p:oleObj spid="_x0000_s9662" name="MathType 5.0 Equation" r:id="rId6" imgW="1181100" imgH="431800" progId="Equation.DSMT4">
                  <p:embed/>
                </p:oleObj>
              </mc:Choice>
              <mc:Fallback>
                <p:oleObj name="MathType 5.0 Equation" r:id="rId6" imgW="1181100" imgH="431800" progId="Equation.DSMT4">
                  <p:embed/>
                  <p:pic>
                    <p:nvPicPr>
                      <p:cNvPr id="15" name="Object 3">
                        <a:extLst>
                          <a:ext uri="{FF2B5EF4-FFF2-40B4-BE49-F238E27FC236}">
                            <a16:creationId xmlns:a16="http://schemas.microsoft.com/office/drawing/2014/main" id="{6405A313-1715-0042-BE82-8B2C2ECC1CEE}"/>
                          </a:ext>
                        </a:extLst>
                      </p:cNvPr>
                      <p:cNvPicPr>
                        <a:picLocks noChangeAspect="1" noChangeArrowheads="1"/>
                      </p:cNvPicPr>
                      <p:nvPr/>
                    </p:nvPicPr>
                    <p:blipFill>
                      <a:blip r:embed="rId7"/>
                      <a:srcRect/>
                      <a:stretch>
                        <a:fillRect/>
                      </a:stretch>
                    </p:blipFill>
                    <p:spPr bwMode="auto">
                      <a:xfrm>
                        <a:off x="2414177" y="5340085"/>
                        <a:ext cx="2134361" cy="77820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3" name="Object 2">
            <a:extLst>
              <a:ext uri="{FF2B5EF4-FFF2-40B4-BE49-F238E27FC236}">
                <a16:creationId xmlns:a16="http://schemas.microsoft.com/office/drawing/2014/main" id="{799D08D8-EAF2-BF4F-918F-92FE1CB4DAC3}"/>
              </a:ext>
            </a:extLst>
          </p:cNvPr>
          <p:cNvGraphicFramePr>
            <a:graphicFrameLocks noChangeAspect="1"/>
          </p:cNvGraphicFramePr>
          <p:nvPr>
            <p:extLst>
              <p:ext uri="{D42A27DB-BD31-4B8C-83A1-F6EECF244321}">
                <p14:modId xmlns:p14="http://schemas.microsoft.com/office/powerpoint/2010/main" val="3452241229"/>
              </p:ext>
            </p:extLst>
          </p:nvPr>
        </p:nvGraphicFramePr>
        <p:xfrm>
          <a:off x="707612" y="3084296"/>
          <a:ext cx="749300" cy="465138"/>
        </p:xfrm>
        <a:graphic>
          <a:graphicData uri="http://schemas.openxmlformats.org/presentationml/2006/ole">
            <mc:AlternateContent xmlns:mc="http://schemas.openxmlformats.org/markup-compatibility/2006">
              <mc:Choice xmlns:v="urn:schemas-microsoft-com:vml" Requires="v">
                <p:oleObj spid="_x0000_s9663" name="MathType 5.0 Equation" r:id="rId8" imgW="368300" imgH="228600" progId="Equation.DSMT4">
                  <p:embed/>
                </p:oleObj>
              </mc:Choice>
              <mc:Fallback>
                <p:oleObj name="MathType 5.0 Equation" r:id="rId8" imgW="368300" imgH="228600" progId="Equation.DSMT4">
                  <p:embed/>
                  <p:pic>
                    <p:nvPicPr>
                      <p:cNvPr id="23" name="Object 2">
                        <a:extLst>
                          <a:ext uri="{FF2B5EF4-FFF2-40B4-BE49-F238E27FC236}">
                            <a16:creationId xmlns:a16="http://schemas.microsoft.com/office/drawing/2014/main" id="{799D08D8-EAF2-BF4F-918F-92FE1CB4DAC3}"/>
                          </a:ext>
                        </a:extLst>
                      </p:cNvPr>
                      <p:cNvPicPr>
                        <a:picLocks noChangeAspect="1" noChangeArrowheads="1"/>
                      </p:cNvPicPr>
                      <p:nvPr/>
                    </p:nvPicPr>
                    <p:blipFill>
                      <a:blip r:embed="rId9"/>
                      <a:srcRect/>
                      <a:stretch>
                        <a:fillRect/>
                      </a:stretch>
                    </p:blipFill>
                    <p:spPr bwMode="auto">
                      <a:xfrm>
                        <a:off x="707612" y="3084296"/>
                        <a:ext cx="749300" cy="4651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0" name="Rectangle 5">
            <a:extLst>
              <a:ext uri="{FF2B5EF4-FFF2-40B4-BE49-F238E27FC236}">
                <a16:creationId xmlns:a16="http://schemas.microsoft.com/office/drawing/2014/main" id="{4A86F78C-E6E3-454C-A2B8-92648F467C18}"/>
              </a:ext>
            </a:extLst>
          </p:cNvPr>
          <p:cNvSpPr>
            <a:spLocks noChangeArrowheads="1"/>
          </p:cNvSpPr>
          <p:nvPr/>
        </p:nvSpPr>
        <p:spPr bwMode="auto">
          <a:xfrm>
            <a:off x="1537461" y="3085927"/>
            <a:ext cx="3657993"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342900" indent="-342900" eaLnBrk="0" fontAlgn="base" hangingPunct="0">
              <a:spcBef>
                <a:spcPct val="0"/>
              </a:spcBef>
              <a:spcAft>
                <a:spcPct val="0"/>
              </a:spcAft>
              <a:buFontTx/>
              <a:buChar char="-"/>
            </a:pPr>
            <a:r>
              <a:rPr lang="en-US" sz="2400" dirty="0">
                <a:solidFill>
                  <a:srgbClr val="000000"/>
                </a:solidFill>
                <a:latin typeface="Arial" charset="0"/>
                <a:ea typeface="ＭＳ Ｐゴシック" charset="0"/>
              </a:rPr>
              <a:t>Free energy curves </a:t>
            </a:r>
          </a:p>
          <a:p>
            <a:pPr eaLnBrk="0" fontAlgn="base" hangingPunct="0">
              <a:spcBef>
                <a:spcPct val="0"/>
              </a:spcBef>
              <a:spcAft>
                <a:spcPct val="0"/>
              </a:spcAft>
            </a:pPr>
            <a:r>
              <a:rPr lang="en-US" sz="2400" dirty="0">
                <a:solidFill>
                  <a:srgbClr val="000000"/>
                </a:solidFill>
                <a:latin typeface="Arial" charset="0"/>
                <a:ea typeface="ＭＳ Ｐゴシック" charset="0"/>
              </a:rPr>
              <a:t>     for phases </a:t>
            </a:r>
            <a:r>
              <a:rPr lang="en-US" sz="2400" i="1" dirty="0">
                <a:solidFill>
                  <a:srgbClr val="000000"/>
                </a:solidFill>
                <a:latin typeface="Symbol" pitchFamily="2" charset="2"/>
                <a:ea typeface="ＭＳ Ｐゴシック" charset="0"/>
              </a:rPr>
              <a:t>a</a:t>
            </a:r>
            <a:r>
              <a:rPr lang="en-US" sz="2400" dirty="0">
                <a:solidFill>
                  <a:srgbClr val="000000"/>
                </a:solidFill>
                <a:latin typeface="Arial" charset="0"/>
                <a:ea typeface="ＭＳ Ｐゴシック" charset="0"/>
              </a:rPr>
              <a:t> and </a:t>
            </a:r>
            <a:r>
              <a:rPr lang="en-US" sz="2400" i="1" dirty="0">
                <a:solidFill>
                  <a:srgbClr val="000000"/>
                </a:solidFill>
                <a:latin typeface="Symbol" pitchFamily="2" charset="2"/>
                <a:ea typeface="ＭＳ Ｐゴシック" charset="0"/>
              </a:rPr>
              <a:t>b</a:t>
            </a:r>
            <a:endParaRPr lang="en-US" sz="2400" dirty="0">
              <a:solidFill>
                <a:srgbClr val="000000"/>
              </a:solidFill>
              <a:latin typeface="Arial" charset="0"/>
              <a:ea typeface="ＭＳ Ｐゴシック" charset="0"/>
            </a:endParaRPr>
          </a:p>
        </p:txBody>
      </p:sp>
      <p:sp>
        <p:nvSpPr>
          <p:cNvPr id="21" name="Rectangle 5">
            <a:extLst>
              <a:ext uri="{FF2B5EF4-FFF2-40B4-BE49-F238E27FC236}">
                <a16:creationId xmlns:a16="http://schemas.microsoft.com/office/drawing/2014/main" id="{DF7D5BA1-3611-694F-AD82-808A2D92B60F}"/>
              </a:ext>
            </a:extLst>
          </p:cNvPr>
          <p:cNvSpPr>
            <a:spLocks noChangeArrowheads="1"/>
          </p:cNvSpPr>
          <p:nvPr/>
        </p:nvSpPr>
        <p:spPr bwMode="auto">
          <a:xfrm>
            <a:off x="551330" y="4525125"/>
            <a:ext cx="324960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US" sz="2400" dirty="0">
                <a:solidFill>
                  <a:srgbClr val="000000"/>
                </a:solidFill>
                <a:latin typeface="Arial" charset="0"/>
                <a:ea typeface="ＭＳ Ｐゴシック" charset="0"/>
              </a:rPr>
              <a:t>(Interpolation function)</a:t>
            </a:r>
          </a:p>
        </p:txBody>
      </p:sp>
      <p:graphicFrame>
        <p:nvGraphicFramePr>
          <p:cNvPr id="24" name="Object 2">
            <a:extLst>
              <a:ext uri="{FF2B5EF4-FFF2-40B4-BE49-F238E27FC236}">
                <a16:creationId xmlns:a16="http://schemas.microsoft.com/office/drawing/2014/main" id="{ADE973E8-AB04-5C44-8093-76AD659B6EC1}"/>
              </a:ext>
            </a:extLst>
          </p:cNvPr>
          <p:cNvGraphicFramePr>
            <a:graphicFrameLocks noChangeAspect="1"/>
          </p:cNvGraphicFramePr>
          <p:nvPr>
            <p:extLst>
              <p:ext uri="{D42A27DB-BD31-4B8C-83A1-F6EECF244321}">
                <p14:modId xmlns:p14="http://schemas.microsoft.com/office/powerpoint/2010/main" val="817185426"/>
              </p:ext>
            </p:extLst>
          </p:nvPr>
        </p:nvGraphicFramePr>
        <p:xfrm>
          <a:off x="707612" y="4060997"/>
          <a:ext cx="2919413" cy="465137"/>
        </p:xfrm>
        <a:graphic>
          <a:graphicData uri="http://schemas.openxmlformats.org/presentationml/2006/ole">
            <mc:AlternateContent xmlns:mc="http://schemas.openxmlformats.org/markup-compatibility/2006">
              <mc:Choice xmlns:v="urn:schemas-microsoft-com:vml" Requires="v">
                <p:oleObj spid="_x0000_s9664" name="MathType 5.0 Equation" r:id="rId10" imgW="1435100" imgH="228600" progId="Equation.DSMT4">
                  <p:embed/>
                </p:oleObj>
              </mc:Choice>
              <mc:Fallback>
                <p:oleObj name="MathType 5.0 Equation" r:id="rId10" imgW="1435100" imgH="228600" progId="Equation.DSMT4">
                  <p:embed/>
                  <p:pic>
                    <p:nvPicPr>
                      <p:cNvPr id="23" name="Object 2">
                        <a:extLst>
                          <a:ext uri="{FF2B5EF4-FFF2-40B4-BE49-F238E27FC236}">
                            <a16:creationId xmlns:a16="http://schemas.microsoft.com/office/drawing/2014/main" id="{799D08D8-EAF2-BF4F-918F-92FE1CB4DAC3}"/>
                          </a:ext>
                        </a:extLst>
                      </p:cNvPr>
                      <p:cNvPicPr>
                        <a:picLocks noChangeAspect="1" noChangeArrowheads="1"/>
                      </p:cNvPicPr>
                      <p:nvPr/>
                    </p:nvPicPr>
                    <p:blipFill>
                      <a:blip r:embed="rId11"/>
                      <a:srcRect/>
                      <a:stretch>
                        <a:fillRect/>
                      </a:stretch>
                    </p:blipFill>
                    <p:spPr bwMode="auto">
                      <a:xfrm>
                        <a:off x="707612" y="4060997"/>
                        <a:ext cx="2919413" cy="4651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5" name="Object 3">
            <a:extLst>
              <a:ext uri="{FF2B5EF4-FFF2-40B4-BE49-F238E27FC236}">
                <a16:creationId xmlns:a16="http://schemas.microsoft.com/office/drawing/2014/main" id="{F333E685-AFE0-BA40-8321-A3085E40EAB9}"/>
              </a:ext>
            </a:extLst>
          </p:cNvPr>
          <p:cNvGraphicFramePr>
            <a:graphicFrameLocks noChangeAspect="1"/>
          </p:cNvGraphicFramePr>
          <p:nvPr>
            <p:extLst>
              <p:ext uri="{D42A27DB-BD31-4B8C-83A1-F6EECF244321}">
                <p14:modId xmlns:p14="http://schemas.microsoft.com/office/powerpoint/2010/main" val="3791378476"/>
              </p:ext>
            </p:extLst>
          </p:nvPr>
        </p:nvGraphicFramePr>
        <p:xfrm>
          <a:off x="6128617" y="5353578"/>
          <a:ext cx="1537600" cy="755359"/>
        </p:xfrm>
        <a:graphic>
          <a:graphicData uri="http://schemas.openxmlformats.org/presentationml/2006/ole">
            <mc:AlternateContent xmlns:mc="http://schemas.openxmlformats.org/markup-compatibility/2006">
              <mc:Choice xmlns:v="urn:schemas-microsoft-com:vml" Requires="v">
                <p:oleObj spid="_x0000_s9665" name="MathType 5.0 Equation" r:id="rId12" imgW="850900" imgH="419100" progId="Equation.DSMT4">
                  <p:embed/>
                </p:oleObj>
              </mc:Choice>
              <mc:Fallback>
                <p:oleObj name="MathType 5.0 Equation" r:id="rId12" imgW="850900" imgH="419100" progId="Equation.DSMT4">
                  <p:embed/>
                  <p:pic>
                    <p:nvPicPr>
                      <p:cNvPr id="15" name="Object 3">
                        <a:extLst>
                          <a:ext uri="{FF2B5EF4-FFF2-40B4-BE49-F238E27FC236}">
                            <a16:creationId xmlns:a16="http://schemas.microsoft.com/office/drawing/2014/main" id="{6405A313-1715-0042-BE82-8B2C2ECC1CEE}"/>
                          </a:ext>
                        </a:extLst>
                      </p:cNvPr>
                      <p:cNvPicPr>
                        <a:picLocks noChangeAspect="1" noChangeArrowheads="1"/>
                      </p:cNvPicPr>
                      <p:nvPr/>
                    </p:nvPicPr>
                    <p:blipFill>
                      <a:blip r:embed="rId13"/>
                      <a:srcRect/>
                      <a:stretch>
                        <a:fillRect/>
                      </a:stretch>
                    </p:blipFill>
                    <p:spPr bwMode="auto">
                      <a:xfrm>
                        <a:off x="6128617" y="5353578"/>
                        <a:ext cx="1537600" cy="75535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pic>
        <p:nvPicPr>
          <p:cNvPr id="5" name="Picture 4">
            <a:extLst>
              <a:ext uri="{FF2B5EF4-FFF2-40B4-BE49-F238E27FC236}">
                <a16:creationId xmlns:a16="http://schemas.microsoft.com/office/drawing/2014/main" id="{D622FC57-A4C8-C144-8E63-531B5D82D13B}"/>
              </a:ext>
            </a:extLst>
          </p:cNvPr>
          <p:cNvPicPr>
            <a:picLocks noChangeAspect="1"/>
          </p:cNvPicPr>
          <p:nvPr/>
        </p:nvPicPr>
        <p:blipFill>
          <a:blip r:embed="rId14"/>
          <a:stretch>
            <a:fillRect/>
          </a:stretch>
        </p:blipFill>
        <p:spPr>
          <a:xfrm>
            <a:off x="4964541" y="2837112"/>
            <a:ext cx="2986919" cy="2149678"/>
          </a:xfrm>
          <a:prstGeom prst="rect">
            <a:avLst/>
          </a:prstGeom>
        </p:spPr>
      </p:pic>
      <p:sp>
        <p:nvSpPr>
          <p:cNvPr id="16" name="Slide Number Placeholder 5">
            <a:extLst>
              <a:ext uri="{FF2B5EF4-FFF2-40B4-BE49-F238E27FC236}">
                <a16:creationId xmlns:a16="http://schemas.microsoft.com/office/drawing/2014/main" id="{02A9E7F6-0000-2945-A58B-4B1885D028AE}"/>
              </a:ext>
            </a:extLst>
          </p:cNvPr>
          <p:cNvSpPr>
            <a:spLocks noGrp="1"/>
          </p:cNvSpPr>
          <p:nvPr>
            <p:ph type="sldNum" sz="quarter" idx="12"/>
          </p:nvPr>
        </p:nvSpPr>
        <p:spPr>
          <a:xfrm>
            <a:off x="8539315" y="5790337"/>
            <a:ext cx="501439" cy="365125"/>
          </a:xfrm>
        </p:spPr>
        <p:txBody>
          <a:bodyPr/>
          <a:lstStyle/>
          <a:p>
            <a:fld id="{2B485A5B-CC9D-6F4C-885F-5DCDA1F46E84}" type="slidenum">
              <a:rPr lang="en-US" smtClean="0"/>
              <a:t>52</a:t>
            </a:fld>
            <a:endParaRPr lang="en-US" dirty="0"/>
          </a:p>
        </p:txBody>
      </p:sp>
    </p:spTree>
    <p:extLst>
      <p:ext uri="{BB962C8B-B14F-4D97-AF65-F5344CB8AC3E}">
        <p14:creationId xmlns:p14="http://schemas.microsoft.com/office/powerpoint/2010/main" val="15188119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 DEMO</a:t>
            </a:r>
          </a:p>
        </p:txBody>
      </p:sp>
      <p:sp>
        <p:nvSpPr>
          <p:cNvPr id="3" name="Content Placeholder 2">
            <a:extLst>
              <a:ext uri="{FF2B5EF4-FFF2-40B4-BE49-F238E27FC236}">
                <a16:creationId xmlns:a16="http://schemas.microsoft.com/office/drawing/2014/main" id="{191551E9-A12F-3943-913C-96C3D6C9352D}"/>
              </a:ext>
            </a:extLst>
          </p:cNvPr>
          <p:cNvSpPr>
            <a:spLocks noGrp="1"/>
          </p:cNvSpPr>
          <p:nvPr>
            <p:ph idx="1"/>
          </p:nvPr>
        </p:nvSpPr>
        <p:spPr>
          <a:xfrm>
            <a:off x="363070" y="1166019"/>
            <a:ext cx="8229600" cy="652562"/>
          </a:xfrm>
        </p:spPr>
        <p:txBody>
          <a:bodyPr>
            <a:normAutofit/>
          </a:bodyPr>
          <a:lstStyle/>
          <a:p>
            <a:pPr marL="0" indent="0">
              <a:buNone/>
            </a:pPr>
            <a:r>
              <a:rPr lang="en-US" dirty="0"/>
              <a:t>3. Coupled Cahn-Hilliard/Allen-Cahn</a:t>
            </a:r>
          </a:p>
        </p:txBody>
      </p:sp>
      <p:pic>
        <p:nvPicPr>
          <p:cNvPr id="4" name="Online Media 3" descr="CHAC_movie">
            <a:hlinkClick r:id="" action="ppaction://media"/>
            <a:extLst>
              <a:ext uri="{FF2B5EF4-FFF2-40B4-BE49-F238E27FC236}">
                <a16:creationId xmlns:a16="http://schemas.microsoft.com/office/drawing/2014/main" id="{3E8F9EA4-04A3-2C49-B2E9-6DB8E436CD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60997" y="1886515"/>
            <a:ext cx="4622006" cy="4258277"/>
          </a:xfrm>
          <a:prstGeom prst="rect">
            <a:avLst/>
          </a:prstGeom>
        </p:spPr>
      </p:pic>
      <p:sp>
        <p:nvSpPr>
          <p:cNvPr id="5" name="Slide Number Placeholder 5">
            <a:extLst>
              <a:ext uri="{FF2B5EF4-FFF2-40B4-BE49-F238E27FC236}">
                <a16:creationId xmlns:a16="http://schemas.microsoft.com/office/drawing/2014/main" id="{C83EA963-A5C5-7242-8864-6C65A6543CDC}"/>
              </a:ext>
            </a:extLst>
          </p:cNvPr>
          <p:cNvSpPr>
            <a:spLocks noGrp="1"/>
          </p:cNvSpPr>
          <p:nvPr>
            <p:ph type="sldNum" sz="quarter" idx="12"/>
          </p:nvPr>
        </p:nvSpPr>
        <p:spPr>
          <a:xfrm>
            <a:off x="8539315" y="5790337"/>
            <a:ext cx="501439" cy="365125"/>
          </a:xfrm>
        </p:spPr>
        <p:txBody>
          <a:bodyPr/>
          <a:lstStyle/>
          <a:p>
            <a:fld id="{2B485A5B-CC9D-6F4C-885F-5DCDA1F46E84}" type="slidenum">
              <a:rPr lang="en-US" smtClean="0"/>
              <a:t>53</a:t>
            </a:fld>
            <a:endParaRPr lang="en-US" dirty="0"/>
          </a:p>
        </p:txBody>
      </p:sp>
    </p:spTree>
    <p:extLst>
      <p:ext uri="{BB962C8B-B14F-4D97-AF65-F5344CB8AC3E}">
        <p14:creationId xmlns:p14="http://schemas.microsoft.com/office/powerpoint/2010/main" val="421293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98D1C1-443A-F94D-840E-535A3CCB500A}"/>
              </a:ext>
            </a:extLst>
          </p:cNvPr>
          <p:cNvSpPr>
            <a:spLocks noGrp="1"/>
          </p:cNvSpPr>
          <p:nvPr>
            <p:ph type="sldNum" sz="quarter" idx="12"/>
          </p:nvPr>
        </p:nvSpPr>
        <p:spPr/>
        <p:txBody>
          <a:bodyPr/>
          <a:lstStyle/>
          <a:p>
            <a:pPr>
              <a:defRPr/>
            </a:pPr>
            <a:fld id="{4FAB73BC-B049-4115-A692-8D63A059BFB8}" type="slidenum">
              <a:rPr lang="en-US">
                <a:latin typeface="Calibri"/>
              </a:rPr>
              <a:pPr>
                <a:defRPr/>
              </a:pPr>
              <a:t>54</a:t>
            </a:fld>
            <a:endParaRPr lang="en-US" dirty="0">
              <a:latin typeface="Calibri"/>
            </a:endParaRPr>
          </a:p>
        </p:txBody>
      </p:sp>
      <p:sp>
        <p:nvSpPr>
          <p:cNvPr id="13" name="Title 1">
            <a:extLst>
              <a:ext uri="{FF2B5EF4-FFF2-40B4-BE49-F238E27FC236}">
                <a16:creationId xmlns:a16="http://schemas.microsoft.com/office/drawing/2014/main" id="{55EB90DE-9D30-F043-B62F-E7BE5B89C3F0}"/>
              </a:ext>
            </a:extLst>
          </p:cNvPr>
          <p:cNvSpPr txBox="1">
            <a:spLocks/>
          </p:cNvSpPr>
          <p:nvPr/>
        </p:nvSpPr>
        <p:spPr bwMode="auto">
          <a:xfrm>
            <a:off x="685800" y="250925"/>
            <a:ext cx="7772400" cy="518107"/>
          </a:xfrm>
          <a:prstGeom prst="rect">
            <a:avLst/>
          </a:prstGeom>
          <a:noFill/>
          <a:ln w="9525">
            <a:noFill/>
            <a:miter lim="800000"/>
            <a:headEnd/>
            <a:tailEnd/>
          </a:ln>
        </p:spPr>
        <p:txBody>
          <a:bodyPr vert="horz" wrap="square" lIns="91156" tIns="45581" rIns="91156" bIns="45581" numCol="1" anchor="ctr" anchorCtr="0" compatLnSpc="1">
            <a:prstTxWarp prst="textNoShape">
              <a:avLst/>
            </a:prstTxWarp>
            <a:normAutofit fontScale="90000" lnSpcReduction="20000"/>
          </a:bodyPr>
          <a:lstStyle>
            <a:lvl1pPr algn="ctr" rtl="0" eaLnBrk="1" fontAlgn="base" hangingPunct="1">
              <a:spcBef>
                <a:spcPct val="0"/>
              </a:spcBef>
              <a:spcAft>
                <a:spcPct val="0"/>
              </a:spcAft>
              <a:defRPr sz="2600" b="1" kern="1200">
                <a:solidFill>
                  <a:srgbClr val="106636"/>
                </a:solidFill>
                <a:latin typeface="Arial" pitchFamily="34" charset="0"/>
                <a:ea typeface="+mj-ea"/>
                <a:cs typeface="Arial" pitchFamily="34" charset="0"/>
              </a:defRPr>
            </a:lvl1pPr>
            <a:lvl2pPr algn="ctr" rtl="0" eaLnBrk="1" fontAlgn="base" hangingPunct="1">
              <a:spcBef>
                <a:spcPct val="0"/>
              </a:spcBef>
              <a:spcAft>
                <a:spcPct val="0"/>
              </a:spcAft>
              <a:defRPr sz="2400">
                <a:solidFill>
                  <a:srgbClr val="106636"/>
                </a:solidFill>
                <a:latin typeface="Arial" charset="0"/>
                <a:cs typeface="Arial" charset="0"/>
              </a:defRPr>
            </a:lvl2pPr>
            <a:lvl3pPr algn="ctr" rtl="0" eaLnBrk="1" fontAlgn="base" hangingPunct="1">
              <a:spcBef>
                <a:spcPct val="0"/>
              </a:spcBef>
              <a:spcAft>
                <a:spcPct val="0"/>
              </a:spcAft>
              <a:defRPr sz="2400">
                <a:solidFill>
                  <a:srgbClr val="106636"/>
                </a:solidFill>
                <a:latin typeface="Arial" charset="0"/>
                <a:cs typeface="Arial" charset="0"/>
              </a:defRPr>
            </a:lvl3pPr>
            <a:lvl4pPr algn="ctr" rtl="0" eaLnBrk="1" fontAlgn="base" hangingPunct="1">
              <a:spcBef>
                <a:spcPct val="0"/>
              </a:spcBef>
              <a:spcAft>
                <a:spcPct val="0"/>
              </a:spcAft>
              <a:defRPr sz="2400">
                <a:solidFill>
                  <a:srgbClr val="106636"/>
                </a:solidFill>
                <a:latin typeface="Arial" charset="0"/>
                <a:cs typeface="Arial" charset="0"/>
              </a:defRPr>
            </a:lvl4pPr>
            <a:lvl5pPr algn="ctr" rtl="0" eaLnBrk="1" fontAlgn="base" hangingPunct="1">
              <a:spcBef>
                <a:spcPct val="0"/>
              </a:spcBef>
              <a:spcAft>
                <a:spcPct val="0"/>
              </a:spcAft>
              <a:defRPr sz="2400">
                <a:solidFill>
                  <a:srgbClr val="106636"/>
                </a:solidFill>
                <a:latin typeface="Arial" charset="0"/>
                <a:cs typeface="Arial" charset="0"/>
              </a:defRPr>
            </a:lvl5pPr>
            <a:lvl6pPr marL="455791" algn="ctr" rtl="0" eaLnBrk="1" fontAlgn="base" hangingPunct="1">
              <a:spcBef>
                <a:spcPct val="0"/>
              </a:spcBef>
              <a:spcAft>
                <a:spcPct val="0"/>
              </a:spcAft>
              <a:defRPr sz="2400">
                <a:solidFill>
                  <a:srgbClr val="106636"/>
                </a:solidFill>
                <a:latin typeface="Arial" charset="0"/>
                <a:cs typeface="Arial" charset="0"/>
              </a:defRPr>
            </a:lvl6pPr>
            <a:lvl7pPr marL="911583" algn="ctr" rtl="0" eaLnBrk="1" fontAlgn="base" hangingPunct="1">
              <a:spcBef>
                <a:spcPct val="0"/>
              </a:spcBef>
              <a:spcAft>
                <a:spcPct val="0"/>
              </a:spcAft>
              <a:defRPr sz="2400">
                <a:solidFill>
                  <a:srgbClr val="106636"/>
                </a:solidFill>
                <a:latin typeface="Arial" charset="0"/>
                <a:cs typeface="Arial" charset="0"/>
              </a:defRPr>
            </a:lvl7pPr>
            <a:lvl8pPr marL="1367368" algn="ctr" rtl="0" eaLnBrk="1" fontAlgn="base" hangingPunct="1">
              <a:spcBef>
                <a:spcPct val="0"/>
              </a:spcBef>
              <a:spcAft>
                <a:spcPct val="0"/>
              </a:spcAft>
              <a:defRPr sz="2400">
                <a:solidFill>
                  <a:srgbClr val="106636"/>
                </a:solidFill>
                <a:latin typeface="Arial" charset="0"/>
                <a:cs typeface="Arial" charset="0"/>
              </a:defRPr>
            </a:lvl8pPr>
            <a:lvl9pPr marL="1823164" algn="ctr" rtl="0" eaLnBrk="1" fontAlgn="base" hangingPunct="1">
              <a:spcBef>
                <a:spcPct val="0"/>
              </a:spcBef>
              <a:spcAft>
                <a:spcPct val="0"/>
              </a:spcAft>
              <a:defRPr sz="2400">
                <a:solidFill>
                  <a:srgbClr val="106636"/>
                </a:solidFill>
                <a:latin typeface="Arial" charset="0"/>
                <a:cs typeface="Arial" charset="0"/>
              </a:defRPr>
            </a:lvl9pPr>
          </a:lstStyle>
          <a:p>
            <a:r>
              <a:rPr lang="en-US" sz="3600" b="0" dirty="0">
                <a:solidFill>
                  <a:srgbClr val="FFFFFF"/>
                </a:solidFill>
              </a:rPr>
              <a:t>Thank you!</a:t>
            </a:r>
          </a:p>
        </p:txBody>
      </p:sp>
      <p:sp>
        <p:nvSpPr>
          <p:cNvPr id="5" name="TextBox 4">
            <a:extLst>
              <a:ext uri="{FF2B5EF4-FFF2-40B4-BE49-F238E27FC236}">
                <a16:creationId xmlns:a16="http://schemas.microsoft.com/office/drawing/2014/main" id="{D9F71994-A28D-344D-B5CE-9EC04B8B75C1}"/>
              </a:ext>
            </a:extLst>
          </p:cNvPr>
          <p:cNvSpPr txBox="1"/>
          <p:nvPr/>
        </p:nvSpPr>
        <p:spPr>
          <a:xfrm>
            <a:off x="177283" y="1483007"/>
            <a:ext cx="8649476" cy="1461939"/>
          </a:xfrm>
          <a:prstGeom prst="rect">
            <a:avLst/>
          </a:prstGeom>
          <a:noFill/>
        </p:spPr>
        <p:txBody>
          <a:bodyPr wrap="square" rtlCol="0">
            <a:spAutoFit/>
          </a:bodyPr>
          <a:lstStyle/>
          <a:p>
            <a:pPr algn="ctr"/>
            <a:r>
              <a:rPr lang="en-US" sz="2000" dirty="0"/>
              <a:t>Interested in PRISMS-PF?</a:t>
            </a:r>
          </a:p>
          <a:p>
            <a:pPr algn="ctr"/>
            <a:endParaRPr lang="en-US" sz="500" dirty="0"/>
          </a:p>
          <a:p>
            <a:r>
              <a:rPr lang="en-US" sz="1600" dirty="0"/>
              <a:t>Website: </a:t>
            </a:r>
            <a:r>
              <a:rPr lang="en-US" sz="1600" dirty="0">
                <a:hlinkClick r:id="rId3"/>
              </a:rPr>
              <a:t>https://prisms-center.github.io/phaseField</a:t>
            </a:r>
            <a:endParaRPr lang="en-US" sz="1600" dirty="0"/>
          </a:p>
          <a:p>
            <a:r>
              <a:rPr lang="en-US" sz="1600" dirty="0"/>
              <a:t>Repository: </a:t>
            </a:r>
            <a:r>
              <a:rPr lang="en-US" sz="1600" dirty="0">
                <a:hlinkClick r:id="rId4"/>
              </a:rPr>
              <a:t>https://github.com/prisms-center/phaseField</a:t>
            </a:r>
            <a:endParaRPr lang="en-US" sz="1600" dirty="0"/>
          </a:p>
          <a:p>
            <a:r>
              <a:rPr lang="en-US" sz="1600" dirty="0"/>
              <a:t>PRISMS Center YouTube Channel: </a:t>
            </a:r>
            <a:r>
              <a:rPr lang="en-US" sz="1600" dirty="0">
                <a:hlinkClick r:id="rId5"/>
              </a:rPr>
              <a:t>https://www.youtube.com/channel/UCZXc3007JuBCGKDcneD_umA</a:t>
            </a:r>
            <a:endParaRPr lang="en-US" sz="1600" dirty="0"/>
          </a:p>
          <a:p>
            <a:r>
              <a:rPr lang="en-US" sz="1600" dirty="0"/>
              <a:t>Email: </a:t>
            </a:r>
            <a:r>
              <a:rPr lang="en-US" sz="1600" dirty="0">
                <a:hlinkClick r:id="rId6"/>
              </a:rPr>
              <a:t>prismsphasefield.dev@umich.edu</a:t>
            </a:r>
            <a:endParaRPr lang="en-US" sz="1600" dirty="0"/>
          </a:p>
        </p:txBody>
      </p:sp>
      <p:pic>
        <p:nvPicPr>
          <p:cNvPr id="3" name="Picture 2" descr="A picture containing graphical user interface&#10;&#10;Description automatically generated">
            <a:extLst>
              <a:ext uri="{FF2B5EF4-FFF2-40B4-BE49-F238E27FC236}">
                <a16:creationId xmlns:a16="http://schemas.microsoft.com/office/drawing/2014/main" id="{EA8E9263-E594-B146-BE4D-8BCEF788FAEF}"/>
              </a:ext>
            </a:extLst>
          </p:cNvPr>
          <p:cNvPicPr>
            <a:picLocks noChangeAspect="1"/>
          </p:cNvPicPr>
          <p:nvPr/>
        </p:nvPicPr>
        <p:blipFill>
          <a:blip r:embed="rId7"/>
          <a:stretch>
            <a:fillRect/>
          </a:stretch>
        </p:blipFill>
        <p:spPr>
          <a:xfrm>
            <a:off x="260958" y="3146963"/>
            <a:ext cx="3938119" cy="2394098"/>
          </a:xfrm>
          <a:prstGeom prst="rect">
            <a:avLst/>
          </a:prstGeom>
        </p:spPr>
      </p:pic>
      <p:pic>
        <p:nvPicPr>
          <p:cNvPr id="10" name="Picture 9" descr="Graphical user interface, text, email, website&#10;&#10;Description automatically generated">
            <a:extLst>
              <a:ext uri="{FF2B5EF4-FFF2-40B4-BE49-F238E27FC236}">
                <a16:creationId xmlns:a16="http://schemas.microsoft.com/office/drawing/2014/main" id="{F8F5A739-4555-4545-9835-B26FE44D22BC}"/>
              </a:ext>
            </a:extLst>
          </p:cNvPr>
          <p:cNvPicPr>
            <a:picLocks noChangeAspect="1"/>
          </p:cNvPicPr>
          <p:nvPr/>
        </p:nvPicPr>
        <p:blipFill>
          <a:blip r:embed="rId8"/>
          <a:stretch>
            <a:fillRect/>
          </a:stretch>
        </p:blipFill>
        <p:spPr>
          <a:xfrm>
            <a:off x="4792566" y="3102254"/>
            <a:ext cx="3496386" cy="2399480"/>
          </a:xfrm>
          <a:prstGeom prst="rect">
            <a:avLst/>
          </a:prstGeom>
        </p:spPr>
      </p:pic>
      <p:grpSp>
        <p:nvGrpSpPr>
          <p:cNvPr id="8" name="Group 7">
            <a:extLst>
              <a:ext uri="{FF2B5EF4-FFF2-40B4-BE49-F238E27FC236}">
                <a16:creationId xmlns:a16="http://schemas.microsoft.com/office/drawing/2014/main" id="{937386E8-9B8D-BA43-A895-DDD4B1DD1A28}"/>
              </a:ext>
            </a:extLst>
          </p:cNvPr>
          <p:cNvGrpSpPr/>
          <p:nvPr/>
        </p:nvGrpSpPr>
        <p:grpSpPr>
          <a:xfrm>
            <a:off x="2360182" y="2987135"/>
            <a:ext cx="4387738" cy="1839951"/>
            <a:chOff x="2114856" y="2007220"/>
            <a:chExt cx="4387738" cy="1839951"/>
          </a:xfrm>
          <a:solidFill>
            <a:schemeClr val="accent2">
              <a:lumMod val="20000"/>
              <a:lumOff val="80000"/>
            </a:schemeClr>
          </a:solidFill>
        </p:grpSpPr>
        <p:sp>
          <p:nvSpPr>
            <p:cNvPr id="7" name="Rectangle 6">
              <a:extLst>
                <a:ext uri="{FF2B5EF4-FFF2-40B4-BE49-F238E27FC236}">
                  <a16:creationId xmlns:a16="http://schemas.microsoft.com/office/drawing/2014/main" id="{98B1AD65-C6E4-DB4D-8200-DBC106395B5A}"/>
                </a:ext>
              </a:extLst>
            </p:cNvPr>
            <p:cNvSpPr/>
            <p:nvPr/>
          </p:nvSpPr>
          <p:spPr>
            <a:xfrm>
              <a:off x="2114856" y="2007220"/>
              <a:ext cx="4387738" cy="183995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0BF852F-D1F7-D64F-9A75-150731BF558D}"/>
                </a:ext>
              </a:extLst>
            </p:cNvPr>
            <p:cNvSpPr txBox="1"/>
            <p:nvPr/>
          </p:nvSpPr>
          <p:spPr>
            <a:xfrm>
              <a:off x="2489049" y="2174343"/>
              <a:ext cx="3855995" cy="1477328"/>
            </a:xfrm>
            <a:prstGeom prst="rect">
              <a:avLst/>
            </a:prstGeom>
            <a:grpFill/>
          </p:spPr>
          <p:txBody>
            <a:bodyPr wrap="square" rtlCol="0">
              <a:spAutoFit/>
            </a:bodyPr>
            <a:lstStyle/>
            <a:p>
              <a:r>
                <a:rPr lang="en-US" u="sng" dirty="0"/>
                <a:t>PRISMS-PS Training Sessions</a:t>
              </a:r>
            </a:p>
            <a:p>
              <a:endParaRPr lang="en-US" u="sng" dirty="0"/>
            </a:p>
            <a:p>
              <a:pPr marL="285750" indent="-285750">
                <a:buFont typeface="Arial" panose="020B0604020202020204" pitchFamily="34" charset="0"/>
                <a:buChar char="•"/>
              </a:pPr>
              <a:r>
                <a:rPr lang="en-US" dirty="0"/>
                <a:t>Monday 10-12 EST (8/9/2021)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Wednesday 10-12 EST (8/11/2021)</a:t>
              </a:r>
            </a:p>
          </p:txBody>
        </p:sp>
      </p:grpSp>
    </p:spTree>
    <p:extLst>
      <p:ext uri="{BB962C8B-B14F-4D97-AF65-F5344CB8AC3E}">
        <p14:creationId xmlns:p14="http://schemas.microsoft.com/office/powerpoint/2010/main" val="239207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7"/>
            </p:par>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Overview</a:t>
            </a:r>
          </a:p>
        </p:txBody>
      </p:sp>
      <p:sp>
        <p:nvSpPr>
          <p:cNvPr id="3" name="Content Placeholder 2"/>
          <p:cNvSpPr>
            <a:spLocks noGrp="1"/>
          </p:cNvSpPr>
          <p:nvPr>
            <p:ph idx="1"/>
          </p:nvPr>
        </p:nvSpPr>
        <p:spPr>
          <a:xfrm>
            <a:off x="457200" y="992016"/>
            <a:ext cx="8229600" cy="4798321"/>
          </a:xfrm>
        </p:spPr>
        <p:txBody>
          <a:bodyPr>
            <a:noAutofit/>
          </a:bodyPr>
          <a:lstStyle/>
          <a:p>
            <a:pPr>
              <a:lnSpc>
                <a:spcPct val="150000"/>
              </a:lnSpc>
            </a:pPr>
            <a:r>
              <a:rPr lang="en-US" sz="2600" dirty="0"/>
              <a:t>Introductions to the Phase Field Method </a:t>
            </a:r>
          </a:p>
          <a:p>
            <a:pPr>
              <a:lnSpc>
                <a:spcPct val="150000"/>
              </a:lnSpc>
            </a:pPr>
            <a:r>
              <a:rPr lang="en-US" sz="2600" dirty="0"/>
              <a:t>Introduction to PRISMS-PF </a:t>
            </a:r>
          </a:p>
          <a:p>
            <a:pPr>
              <a:lnSpc>
                <a:spcPct val="150000"/>
              </a:lnSpc>
            </a:pPr>
            <a:r>
              <a:rPr lang="en-US" sz="2600" dirty="0"/>
              <a:t>Compiling and running an application</a:t>
            </a:r>
          </a:p>
          <a:p>
            <a:pPr>
              <a:lnSpc>
                <a:spcPct val="150000"/>
              </a:lnSpc>
            </a:pPr>
            <a:r>
              <a:rPr lang="en-US" sz="2600" dirty="0"/>
              <a:t>Results Visualization (using </a:t>
            </a:r>
            <a:r>
              <a:rPr lang="en-US" sz="2600" dirty="0" err="1"/>
              <a:t>VisIt</a:t>
            </a:r>
            <a:r>
              <a:rPr lang="en-US" sz="2600" dirty="0"/>
              <a:t>)</a:t>
            </a:r>
          </a:p>
          <a:p>
            <a:pPr>
              <a:lnSpc>
                <a:spcPct val="150000"/>
              </a:lnSpc>
            </a:pPr>
            <a:r>
              <a:rPr lang="en-US" sz="2600" dirty="0"/>
              <a:t>Postprocessing scrips</a:t>
            </a:r>
          </a:p>
          <a:p>
            <a:pPr>
              <a:lnSpc>
                <a:spcPct val="150000"/>
              </a:lnSpc>
            </a:pPr>
            <a:r>
              <a:rPr lang="en-US" sz="2600" dirty="0"/>
              <a:t>Application development</a:t>
            </a:r>
          </a:p>
          <a:p>
            <a:pPr>
              <a:lnSpc>
                <a:spcPct val="150000"/>
              </a:lnSpc>
            </a:pPr>
            <a:r>
              <a:rPr lang="en-US" sz="2600" dirty="0"/>
              <a:t>Materials Commons</a:t>
            </a:r>
          </a:p>
        </p:txBody>
      </p:sp>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78864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5DE1BC64-7539-DC4D-ACC9-770E393E857A}"/>
              </a:ext>
            </a:extLst>
          </p:cNvPr>
          <p:cNvSpPr txBox="1"/>
          <p:nvPr/>
        </p:nvSpPr>
        <p:spPr>
          <a:xfrm>
            <a:off x="954710" y="3008885"/>
            <a:ext cx="7234580" cy="840230"/>
          </a:xfrm>
          <a:prstGeom prst="rect">
            <a:avLst/>
          </a:prstGeom>
          <a:noFill/>
        </p:spPr>
        <p:txBody>
          <a:bodyPr wrap="square" rtlCol="0">
            <a:spAutoFit/>
          </a:bodyPr>
          <a:lstStyle/>
          <a:p>
            <a:pPr algn="ctr" defTabSz="457136" eaLnBrk="1" fontAlgn="auto" hangingPunct="1">
              <a:lnSpc>
                <a:spcPct val="90000"/>
              </a:lnSpc>
              <a:spcBef>
                <a:spcPts val="0"/>
              </a:spcBef>
              <a:spcAft>
                <a:spcPts val="0"/>
              </a:spcAft>
              <a:defRPr/>
            </a:pPr>
            <a:r>
              <a:rPr lang="en-US" sz="5400" b="1" baseline="0" dirty="0">
                <a:solidFill>
                  <a:prstClr val="black"/>
                </a:solidFill>
                <a:latin typeface="Calibri"/>
              </a:rPr>
              <a:t>The Phase-Field Method</a:t>
            </a:r>
          </a:p>
        </p:txBody>
      </p:sp>
    </p:spTree>
    <p:extLst>
      <p:ext uri="{BB962C8B-B14F-4D97-AF65-F5344CB8AC3E}">
        <p14:creationId xmlns:p14="http://schemas.microsoft.com/office/powerpoint/2010/main" val="2039702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2">
            <a:extLst>
              <a:ext uri="{FF2B5EF4-FFF2-40B4-BE49-F238E27FC236}">
                <a16:creationId xmlns:a16="http://schemas.microsoft.com/office/drawing/2014/main" id="{2E073CA4-E8EF-6042-87CE-04512C379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578" y="3743712"/>
            <a:ext cx="1214896" cy="1565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4">
            <a:extLst>
              <a:ext uri="{FF2B5EF4-FFF2-40B4-BE49-F238E27FC236}">
                <a16:creationId xmlns:a16="http://schemas.microsoft.com/office/drawing/2014/main" id="{157F1D43-9BD9-7948-B9F8-879C8D587A38}"/>
              </a:ext>
            </a:extLst>
          </p:cNvPr>
          <p:cNvSpPr txBox="1">
            <a:spLocks noChangeArrowheads="1"/>
          </p:cNvSpPr>
          <p:nvPr/>
        </p:nvSpPr>
        <p:spPr bwMode="auto">
          <a:xfrm>
            <a:off x="2824163" y="3110051"/>
            <a:ext cx="183356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solidFill>
                  <a:srgbClr val="000000"/>
                </a:solidFill>
                <a:latin typeface="Helvetica" charset="0"/>
              </a:rPr>
              <a:t>Structure</a:t>
            </a:r>
          </a:p>
        </p:txBody>
      </p:sp>
      <p:sp>
        <p:nvSpPr>
          <p:cNvPr id="9" name="Text Box 5">
            <a:extLst>
              <a:ext uri="{FF2B5EF4-FFF2-40B4-BE49-F238E27FC236}">
                <a16:creationId xmlns:a16="http://schemas.microsoft.com/office/drawing/2014/main" id="{E3CE92EF-FB08-7D4C-A15C-7FB52376E70A}"/>
              </a:ext>
            </a:extLst>
          </p:cNvPr>
          <p:cNvSpPr txBox="1">
            <a:spLocks noChangeArrowheads="1"/>
          </p:cNvSpPr>
          <p:nvPr/>
        </p:nvSpPr>
        <p:spPr bwMode="auto">
          <a:xfrm>
            <a:off x="3028803" y="4862560"/>
            <a:ext cx="203676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solidFill>
                  <a:srgbClr val="000000"/>
                </a:solidFill>
                <a:latin typeface="Helvetica" charset="0"/>
              </a:rPr>
              <a:t>Properties</a:t>
            </a:r>
          </a:p>
        </p:txBody>
      </p:sp>
      <p:sp>
        <p:nvSpPr>
          <p:cNvPr id="10" name="Text Box 6">
            <a:extLst>
              <a:ext uri="{FF2B5EF4-FFF2-40B4-BE49-F238E27FC236}">
                <a16:creationId xmlns:a16="http://schemas.microsoft.com/office/drawing/2014/main" id="{2D70E451-3C9D-224A-B785-DD4C040A776A}"/>
              </a:ext>
            </a:extLst>
          </p:cNvPr>
          <p:cNvSpPr txBox="1">
            <a:spLocks noChangeArrowheads="1"/>
          </p:cNvSpPr>
          <p:nvPr/>
        </p:nvSpPr>
        <p:spPr bwMode="auto">
          <a:xfrm>
            <a:off x="5424488" y="5453615"/>
            <a:ext cx="253365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solidFill>
                  <a:srgbClr val="000000"/>
                </a:solidFill>
                <a:latin typeface="Helvetica" charset="0"/>
              </a:rPr>
              <a:t>Performance   </a:t>
            </a:r>
          </a:p>
        </p:txBody>
      </p:sp>
      <p:sp>
        <p:nvSpPr>
          <p:cNvPr id="11" name="Line 7">
            <a:extLst>
              <a:ext uri="{FF2B5EF4-FFF2-40B4-BE49-F238E27FC236}">
                <a16:creationId xmlns:a16="http://schemas.microsoft.com/office/drawing/2014/main" id="{D6E00F64-50F8-C94A-8181-4A53E5052849}"/>
              </a:ext>
            </a:extLst>
          </p:cNvPr>
          <p:cNvSpPr>
            <a:spLocks noChangeShapeType="1"/>
          </p:cNvSpPr>
          <p:nvPr/>
        </p:nvSpPr>
        <p:spPr bwMode="auto">
          <a:xfrm flipH="1">
            <a:off x="3593005" y="2032492"/>
            <a:ext cx="0" cy="1007604"/>
          </a:xfrm>
          <a:prstGeom prst="line">
            <a:avLst/>
          </a:prstGeom>
          <a:noFill/>
          <a:ln w="7620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2" name="Line 8">
            <a:extLst>
              <a:ext uri="{FF2B5EF4-FFF2-40B4-BE49-F238E27FC236}">
                <a16:creationId xmlns:a16="http://schemas.microsoft.com/office/drawing/2014/main" id="{86F8F082-C5F4-F143-B99D-D6B1AD5E3DA0}"/>
              </a:ext>
            </a:extLst>
          </p:cNvPr>
          <p:cNvSpPr>
            <a:spLocks noChangeShapeType="1"/>
          </p:cNvSpPr>
          <p:nvPr/>
        </p:nvSpPr>
        <p:spPr bwMode="auto">
          <a:xfrm flipH="1">
            <a:off x="3740150" y="3764488"/>
            <a:ext cx="0" cy="921013"/>
          </a:xfrm>
          <a:prstGeom prst="line">
            <a:avLst/>
          </a:prstGeom>
          <a:noFill/>
          <a:ln w="7620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3" name="Line 9">
            <a:extLst>
              <a:ext uri="{FF2B5EF4-FFF2-40B4-BE49-F238E27FC236}">
                <a16:creationId xmlns:a16="http://schemas.microsoft.com/office/drawing/2014/main" id="{984E207B-45BE-004C-AE79-EA0E02435424}"/>
              </a:ext>
            </a:extLst>
          </p:cNvPr>
          <p:cNvSpPr>
            <a:spLocks noChangeShapeType="1"/>
          </p:cNvSpPr>
          <p:nvPr/>
        </p:nvSpPr>
        <p:spPr bwMode="auto">
          <a:xfrm>
            <a:off x="4496594" y="5403541"/>
            <a:ext cx="579437" cy="195486"/>
          </a:xfrm>
          <a:prstGeom prst="line">
            <a:avLst/>
          </a:prstGeom>
          <a:noFill/>
          <a:ln w="7620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nvGrpSpPr>
          <p:cNvPr id="14" name="Group 10">
            <a:extLst>
              <a:ext uri="{FF2B5EF4-FFF2-40B4-BE49-F238E27FC236}">
                <a16:creationId xmlns:a16="http://schemas.microsoft.com/office/drawing/2014/main" id="{F6572887-A4B0-5946-B1D8-439D6B13B1DB}"/>
              </a:ext>
            </a:extLst>
          </p:cNvPr>
          <p:cNvGrpSpPr>
            <a:grpSpLocks/>
          </p:cNvGrpSpPr>
          <p:nvPr/>
        </p:nvGrpSpPr>
        <p:grpSpPr bwMode="auto">
          <a:xfrm>
            <a:off x="920750" y="1317462"/>
            <a:ext cx="1892300" cy="1549452"/>
            <a:chOff x="422" y="1278"/>
            <a:chExt cx="1192" cy="1181"/>
          </a:xfrm>
        </p:grpSpPr>
        <p:sp>
          <p:nvSpPr>
            <p:cNvPr id="15" name="Rectangle 11">
              <a:extLst>
                <a:ext uri="{FF2B5EF4-FFF2-40B4-BE49-F238E27FC236}">
                  <a16:creationId xmlns:a16="http://schemas.microsoft.com/office/drawing/2014/main" id="{C826ABFA-605E-1A4B-A676-BF3E7B2A3453}"/>
                </a:ext>
              </a:extLst>
            </p:cNvPr>
            <p:cNvSpPr>
              <a:spLocks noChangeArrowheads="1"/>
            </p:cNvSpPr>
            <p:nvPr/>
          </p:nvSpPr>
          <p:spPr bwMode="auto">
            <a:xfrm>
              <a:off x="577" y="1645"/>
              <a:ext cx="657" cy="657"/>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nvGrpSpPr>
            <p:cNvPr id="16" name="Group 12">
              <a:extLst>
                <a:ext uri="{FF2B5EF4-FFF2-40B4-BE49-F238E27FC236}">
                  <a16:creationId xmlns:a16="http://schemas.microsoft.com/office/drawing/2014/main" id="{2E03E7B1-1865-B94C-829B-ED4CA9923CD9}"/>
                </a:ext>
              </a:extLst>
            </p:cNvPr>
            <p:cNvGrpSpPr>
              <a:grpSpLocks/>
            </p:cNvGrpSpPr>
            <p:nvPr/>
          </p:nvGrpSpPr>
          <p:grpSpPr bwMode="auto">
            <a:xfrm>
              <a:off x="422" y="1604"/>
              <a:ext cx="531" cy="525"/>
              <a:chOff x="422" y="1604"/>
              <a:chExt cx="531" cy="525"/>
            </a:xfrm>
          </p:grpSpPr>
          <p:grpSp>
            <p:nvGrpSpPr>
              <p:cNvPr id="1019" name="Group 13">
                <a:extLst>
                  <a:ext uri="{FF2B5EF4-FFF2-40B4-BE49-F238E27FC236}">
                    <a16:creationId xmlns:a16="http://schemas.microsoft.com/office/drawing/2014/main" id="{4705ED6C-4349-0D46-8ACE-989E52B8A449}"/>
                  </a:ext>
                </a:extLst>
              </p:cNvPr>
              <p:cNvGrpSpPr>
                <a:grpSpLocks/>
              </p:cNvGrpSpPr>
              <p:nvPr/>
            </p:nvGrpSpPr>
            <p:grpSpPr bwMode="auto">
              <a:xfrm>
                <a:off x="422" y="1604"/>
                <a:ext cx="531" cy="525"/>
                <a:chOff x="422" y="1604"/>
                <a:chExt cx="531" cy="525"/>
              </a:xfrm>
            </p:grpSpPr>
            <p:sp>
              <p:nvSpPr>
                <p:cNvPr id="1085" name="Oval 14">
                  <a:extLst>
                    <a:ext uri="{FF2B5EF4-FFF2-40B4-BE49-F238E27FC236}">
                      <a16:creationId xmlns:a16="http://schemas.microsoft.com/office/drawing/2014/main" id="{A8876295-959B-6D4A-BE56-AA97498A910F}"/>
                    </a:ext>
                  </a:extLst>
                </p:cNvPr>
                <p:cNvSpPr>
                  <a:spLocks noChangeArrowheads="1"/>
                </p:cNvSpPr>
                <p:nvPr/>
              </p:nvSpPr>
              <p:spPr bwMode="auto">
                <a:xfrm>
                  <a:off x="434" y="2052"/>
                  <a:ext cx="65" cy="65"/>
                </a:xfrm>
                <a:prstGeom prst="ellipse">
                  <a:avLst/>
                </a:pr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86" name="Oval 15">
                  <a:extLst>
                    <a:ext uri="{FF2B5EF4-FFF2-40B4-BE49-F238E27FC236}">
                      <a16:creationId xmlns:a16="http://schemas.microsoft.com/office/drawing/2014/main" id="{31070108-6B58-084D-8777-567E89624AAA}"/>
                    </a:ext>
                  </a:extLst>
                </p:cNvPr>
                <p:cNvSpPr>
                  <a:spLocks noChangeArrowheads="1"/>
                </p:cNvSpPr>
                <p:nvPr/>
              </p:nvSpPr>
              <p:spPr bwMode="auto">
                <a:xfrm>
                  <a:off x="422" y="2040"/>
                  <a:ext cx="89" cy="89"/>
                </a:xfrm>
                <a:prstGeom prst="ellipse">
                  <a:avLst/>
                </a:prstGeom>
                <a:noFill/>
                <a:ln w="19050">
                  <a:solidFill>
                    <a:srgbClr val="3399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87" name="Oval 16">
                  <a:extLst>
                    <a:ext uri="{FF2B5EF4-FFF2-40B4-BE49-F238E27FC236}">
                      <a16:creationId xmlns:a16="http://schemas.microsoft.com/office/drawing/2014/main" id="{5F14D283-96FE-864E-A065-A63A08987456}"/>
                    </a:ext>
                  </a:extLst>
                </p:cNvPr>
                <p:cNvSpPr>
                  <a:spLocks noChangeArrowheads="1"/>
                </p:cNvSpPr>
                <p:nvPr/>
              </p:nvSpPr>
              <p:spPr bwMode="auto">
                <a:xfrm>
                  <a:off x="764" y="1727"/>
                  <a:ext cx="65" cy="65"/>
                </a:xfrm>
                <a:prstGeom prst="ellipse">
                  <a:avLst/>
                </a:pr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88" name="Oval 17">
                  <a:extLst>
                    <a:ext uri="{FF2B5EF4-FFF2-40B4-BE49-F238E27FC236}">
                      <a16:creationId xmlns:a16="http://schemas.microsoft.com/office/drawing/2014/main" id="{0973E1DD-F905-AF4A-B6C1-CF5DF392C1CA}"/>
                    </a:ext>
                  </a:extLst>
                </p:cNvPr>
                <p:cNvSpPr>
                  <a:spLocks noChangeArrowheads="1"/>
                </p:cNvSpPr>
                <p:nvPr/>
              </p:nvSpPr>
              <p:spPr bwMode="auto">
                <a:xfrm>
                  <a:off x="752" y="1715"/>
                  <a:ext cx="89" cy="89"/>
                </a:xfrm>
                <a:prstGeom prst="ellipse">
                  <a:avLst/>
                </a:prstGeom>
                <a:noFill/>
                <a:ln w="19050">
                  <a:solidFill>
                    <a:srgbClr val="3399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89" name="Oval 18">
                  <a:extLst>
                    <a:ext uri="{FF2B5EF4-FFF2-40B4-BE49-F238E27FC236}">
                      <a16:creationId xmlns:a16="http://schemas.microsoft.com/office/drawing/2014/main" id="{D2CB84F0-1F03-824E-8C09-7BA1CA4514EA}"/>
                    </a:ext>
                  </a:extLst>
                </p:cNvPr>
                <p:cNvSpPr>
                  <a:spLocks noChangeArrowheads="1"/>
                </p:cNvSpPr>
                <p:nvPr/>
              </p:nvSpPr>
              <p:spPr bwMode="auto">
                <a:xfrm>
                  <a:off x="875" y="1943"/>
                  <a:ext cx="65" cy="65"/>
                </a:xfrm>
                <a:prstGeom prst="ellipse">
                  <a:avLst/>
                </a:pr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90" name="Oval 19">
                  <a:extLst>
                    <a:ext uri="{FF2B5EF4-FFF2-40B4-BE49-F238E27FC236}">
                      <a16:creationId xmlns:a16="http://schemas.microsoft.com/office/drawing/2014/main" id="{36172552-288E-9543-B4C5-937B9E5C4C0C}"/>
                    </a:ext>
                  </a:extLst>
                </p:cNvPr>
                <p:cNvSpPr>
                  <a:spLocks noChangeArrowheads="1"/>
                </p:cNvSpPr>
                <p:nvPr/>
              </p:nvSpPr>
              <p:spPr bwMode="auto">
                <a:xfrm>
                  <a:off x="863" y="1931"/>
                  <a:ext cx="90" cy="89"/>
                </a:xfrm>
                <a:prstGeom prst="ellipse">
                  <a:avLst/>
                </a:prstGeom>
                <a:noFill/>
                <a:ln w="19050">
                  <a:solidFill>
                    <a:srgbClr val="3399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91" name="Oval 20">
                  <a:extLst>
                    <a:ext uri="{FF2B5EF4-FFF2-40B4-BE49-F238E27FC236}">
                      <a16:creationId xmlns:a16="http://schemas.microsoft.com/office/drawing/2014/main" id="{58E6F2A8-73F6-E54F-AD81-EBFF04A2AFDD}"/>
                    </a:ext>
                  </a:extLst>
                </p:cNvPr>
                <p:cNvSpPr>
                  <a:spLocks noChangeArrowheads="1"/>
                </p:cNvSpPr>
                <p:nvPr/>
              </p:nvSpPr>
              <p:spPr bwMode="auto">
                <a:xfrm>
                  <a:off x="548" y="1616"/>
                  <a:ext cx="65" cy="65"/>
                </a:xfrm>
                <a:prstGeom prst="ellipse">
                  <a:avLst/>
                </a:pr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92" name="Oval 21">
                  <a:extLst>
                    <a:ext uri="{FF2B5EF4-FFF2-40B4-BE49-F238E27FC236}">
                      <a16:creationId xmlns:a16="http://schemas.microsoft.com/office/drawing/2014/main" id="{3C2F11DD-B100-A249-B088-E46048BB5576}"/>
                    </a:ext>
                  </a:extLst>
                </p:cNvPr>
                <p:cNvSpPr>
                  <a:spLocks noChangeArrowheads="1"/>
                </p:cNvSpPr>
                <p:nvPr/>
              </p:nvSpPr>
              <p:spPr bwMode="auto">
                <a:xfrm>
                  <a:off x="535" y="1604"/>
                  <a:ext cx="90" cy="89"/>
                </a:xfrm>
                <a:prstGeom prst="ellipse">
                  <a:avLst/>
                </a:prstGeom>
                <a:noFill/>
                <a:ln w="19050">
                  <a:solidFill>
                    <a:srgbClr val="3399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93" name="Freeform 22">
                  <a:extLst>
                    <a:ext uri="{FF2B5EF4-FFF2-40B4-BE49-F238E27FC236}">
                      <a16:creationId xmlns:a16="http://schemas.microsoft.com/office/drawing/2014/main" id="{827BE85F-E81B-5C43-A70C-74BAF82A1800}"/>
                    </a:ext>
                  </a:extLst>
                </p:cNvPr>
                <p:cNvSpPr>
                  <a:spLocks/>
                </p:cNvSpPr>
                <p:nvPr/>
              </p:nvSpPr>
              <p:spPr bwMode="auto">
                <a:xfrm>
                  <a:off x="690" y="1858"/>
                  <a:ext cx="179" cy="95"/>
                </a:xfrm>
                <a:custGeom>
                  <a:avLst/>
                  <a:gdLst>
                    <a:gd name="T0" fmla="*/ 3 w 179"/>
                    <a:gd name="T1" fmla="*/ 0 h 95"/>
                    <a:gd name="T2" fmla="*/ 0 w 179"/>
                    <a:gd name="T3" fmla="*/ 5 h 95"/>
                    <a:gd name="T4" fmla="*/ 176 w 179"/>
                    <a:gd name="T5" fmla="*/ 95 h 95"/>
                    <a:gd name="T6" fmla="*/ 179 w 179"/>
                    <a:gd name="T7" fmla="*/ 89 h 95"/>
                    <a:gd name="T8" fmla="*/ 3 w 179"/>
                    <a:gd name="T9" fmla="*/ 0 h 95"/>
                    <a:gd name="T10" fmla="*/ 0 60000 65536"/>
                    <a:gd name="T11" fmla="*/ 0 60000 65536"/>
                    <a:gd name="T12" fmla="*/ 0 60000 65536"/>
                    <a:gd name="T13" fmla="*/ 0 60000 65536"/>
                    <a:gd name="T14" fmla="*/ 0 60000 65536"/>
                    <a:gd name="T15" fmla="*/ 0 w 179"/>
                    <a:gd name="T16" fmla="*/ 0 h 95"/>
                    <a:gd name="T17" fmla="*/ 179 w 179"/>
                    <a:gd name="T18" fmla="*/ 95 h 95"/>
                  </a:gdLst>
                  <a:ahLst/>
                  <a:cxnLst>
                    <a:cxn ang="T10">
                      <a:pos x="T0" y="T1"/>
                    </a:cxn>
                    <a:cxn ang="T11">
                      <a:pos x="T2" y="T3"/>
                    </a:cxn>
                    <a:cxn ang="T12">
                      <a:pos x="T4" y="T5"/>
                    </a:cxn>
                    <a:cxn ang="T13">
                      <a:pos x="T6" y="T7"/>
                    </a:cxn>
                    <a:cxn ang="T14">
                      <a:pos x="T8" y="T9"/>
                    </a:cxn>
                  </a:cxnLst>
                  <a:rect l="T15" t="T16" r="T17" b="T18"/>
                  <a:pathLst>
                    <a:path w="179" h="95">
                      <a:moveTo>
                        <a:pt x="3" y="0"/>
                      </a:moveTo>
                      <a:lnTo>
                        <a:pt x="0" y="5"/>
                      </a:lnTo>
                      <a:lnTo>
                        <a:pt x="176" y="95"/>
                      </a:lnTo>
                      <a:lnTo>
                        <a:pt x="179" y="89"/>
                      </a:lnTo>
                      <a:lnTo>
                        <a:pt x="3" y="0"/>
                      </a:lnTo>
                      <a:close/>
                    </a:path>
                  </a:pathLst>
                </a:cu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94" name="Freeform 23">
                  <a:extLst>
                    <a:ext uri="{FF2B5EF4-FFF2-40B4-BE49-F238E27FC236}">
                      <a16:creationId xmlns:a16="http://schemas.microsoft.com/office/drawing/2014/main" id="{83A1DC15-22E9-354B-B304-ED34F54DBAAC}"/>
                    </a:ext>
                  </a:extLst>
                </p:cNvPr>
                <p:cNvSpPr>
                  <a:spLocks/>
                </p:cNvSpPr>
                <p:nvPr/>
              </p:nvSpPr>
              <p:spPr bwMode="auto">
                <a:xfrm>
                  <a:off x="685" y="1790"/>
                  <a:ext cx="77" cy="73"/>
                </a:xfrm>
                <a:custGeom>
                  <a:avLst/>
                  <a:gdLst>
                    <a:gd name="T0" fmla="*/ 77 w 77"/>
                    <a:gd name="T1" fmla="*/ 4 h 73"/>
                    <a:gd name="T2" fmla="*/ 73 w 77"/>
                    <a:gd name="T3" fmla="*/ 0 h 73"/>
                    <a:gd name="T4" fmla="*/ 0 w 77"/>
                    <a:gd name="T5" fmla="*/ 68 h 73"/>
                    <a:gd name="T6" fmla="*/ 4 w 77"/>
                    <a:gd name="T7" fmla="*/ 73 h 73"/>
                    <a:gd name="T8" fmla="*/ 77 w 77"/>
                    <a:gd name="T9" fmla="*/ 4 h 73"/>
                    <a:gd name="T10" fmla="*/ 0 60000 65536"/>
                    <a:gd name="T11" fmla="*/ 0 60000 65536"/>
                    <a:gd name="T12" fmla="*/ 0 60000 65536"/>
                    <a:gd name="T13" fmla="*/ 0 60000 65536"/>
                    <a:gd name="T14" fmla="*/ 0 60000 65536"/>
                    <a:gd name="T15" fmla="*/ 0 w 77"/>
                    <a:gd name="T16" fmla="*/ 0 h 73"/>
                    <a:gd name="T17" fmla="*/ 77 w 77"/>
                    <a:gd name="T18" fmla="*/ 73 h 73"/>
                  </a:gdLst>
                  <a:ahLst/>
                  <a:cxnLst>
                    <a:cxn ang="T10">
                      <a:pos x="T0" y="T1"/>
                    </a:cxn>
                    <a:cxn ang="T11">
                      <a:pos x="T2" y="T3"/>
                    </a:cxn>
                    <a:cxn ang="T12">
                      <a:pos x="T4" y="T5"/>
                    </a:cxn>
                    <a:cxn ang="T13">
                      <a:pos x="T6" y="T7"/>
                    </a:cxn>
                    <a:cxn ang="T14">
                      <a:pos x="T8" y="T9"/>
                    </a:cxn>
                  </a:cxnLst>
                  <a:rect l="T15" t="T16" r="T17" b="T18"/>
                  <a:pathLst>
                    <a:path w="77" h="73">
                      <a:moveTo>
                        <a:pt x="77" y="4"/>
                      </a:moveTo>
                      <a:lnTo>
                        <a:pt x="73" y="0"/>
                      </a:lnTo>
                      <a:lnTo>
                        <a:pt x="0" y="68"/>
                      </a:lnTo>
                      <a:lnTo>
                        <a:pt x="4" y="73"/>
                      </a:lnTo>
                      <a:lnTo>
                        <a:pt x="77" y="4"/>
                      </a:lnTo>
                      <a:close/>
                    </a:path>
                  </a:pathLst>
                </a:cu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95" name="Oval 24">
                  <a:extLst>
                    <a:ext uri="{FF2B5EF4-FFF2-40B4-BE49-F238E27FC236}">
                      <a16:creationId xmlns:a16="http://schemas.microsoft.com/office/drawing/2014/main" id="{52733EF4-7FF3-574E-802B-5871DA4684DC}"/>
                    </a:ext>
                  </a:extLst>
                </p:cNvPr>
                <p:cNvSpPr>
                  <a:spLocks noChangeArrowheads="1"/>
                </p:cNvSpPr>
                <p:nvPr/>
              </p:nvSpPr>
              <p:spPr bwMode="auto">
                <a:xfrm>
                  <a:off x="653" y="1828"/>
                  <a:ext cx="64" cy="64"/>
                </a:xfrm>
                <a:prstGeom prst="ellipse">
                  <a:avLst/>
                </a:pr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96" name="Oval 25">
                  <a:extLst>
                    <a:ext uri="{FF2B5EF4-FFF2-40B4-BE49-F238E27FC236}">
                      <a16:creationId xmlns:a16="http://schemas.microsoft.com/office/drawing/2014/main" id="{F152BC7E-C3E5-0D49-9B33-1C712D7D6641}"/>
                    </a:ext>
                  </a:extLst>
                </p:cNvPr>
                <p:cNvSpPr>
                  <a:spLocks noChangeArrowheads="1"/>
                </p:cNvSpPr>
                <p:nvPr/>
              </p:nvSpPr>
              <p:spPr bwMode="auto">
                <a:xfrm>
                  <a:off x="640" y="1816"/>
                  <a:ext cx="90" cy="89"/>
                </a:xfrm>
                <a:prstGeom prst="ellipse">
                  <a:avLst/>
                </a:prstGeom>
                <a:noFill/>
                <a:ln w="19050">
                  <a:solidFill>
                    <a:srgbClr val="3399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97" name="Freeform 26">
                  <a:extLst>
                    <a:ext uri="{FF2B5EF4-FFF2-40B4-BE49-F238E27FC236}">
                      <a16:creationId xmlns:a16="http://schemas.microsoft.com/office/drawing/2014/main" id="{0D53525A-7C07-804B-A2DA-B68DEC3ABA63}"/>
                    </a:ext>
                  </a:extLst>
                </p:cNvPr>
                <p:cNvSpPr>
                  <a:spLocks/>
                </p:cNvSpPr>
                <p:nvPr/>
              </p:nvSpPr>
              <p:spPr bwMode="auto">
                <a:xfrm>
                  <a:off x="577" y="1653"/>
                  <a:ext cx="100" cy="166"/>
                </a:xfrm>
                <a:custGeom>
                  <a:avLst/>
                  <a:gdLst>
                    <a:gd name="T0" fmla="*/ 95 w 100"/>
                    <a:gd name="T1" fmla="*/ 166 h 166"/>
                    <a:gd name="T2" fmla="*/ 100 w 100"/>
                    <a:gd name="T3" fmla="*/ 163 h 166"/>
                    <a:gd name="T4" fmla="*/ 6 w 100"/>
                    <a:gd name="T5" fmla="*/ 0 h 166"/>
                    <a:gd name="T6" fmla="*/ 0 w 100"/>
                    <a:gd name="T7" fmla="*/ 3 h 166"/>
                    <a:gd name="T8" fmla="*/ 95 w 100"/>
                    <a:gd name="T9" fmla="*/ 166 h 166"/>
                    <a:gd name="T10" fmla="*/ 0 60000 65536"/>
                    <a:gd name="T11" fmla="*/ 0 60000 65536"/>
                    <a:gd name="T12" fmla="*/ 0 60000 65536"/>
                    <a:gd name="T13" fmla="*/ 0 60000 65536"/>
                    <a:gd name="T14" fmla="*/ 0 60000 65536"/>
                    <a:gd name="T15" fmla="*/ 0 w 100"/>
                    <a:gd name="T16" fmla="*/ 0 h 166"/>
                    <a:gd name="T17" fmla="*/ 100 w 100"/>
                    <a:gd name="T18" fmla="*/ 166 h 166"/>
                  </a:gdLst>
                  <a:ahLst/>
                  <a:cxnLst>
                    <a:cxn ang="T10">
                      <a:pos x="T0" y="T1"/>
                    </a:cxn>
                    <a:cxn ang="T11">
                      <a:pos x="T2" y="T3"/>
                    </a:cxn>
                    <a:cxn ang="T12">
                      <a:pos x="T4" y="T5"/>
                    </a:cxn>
                    <a:cxn ang="T13">
                      <a:pos x="T6" y="T7"/>
                    </a:cxn>
                    <a:cxn ang="T14">
                      <a:pos x="T8" y="T9"/>
                    </a:cxn>
                  </a:cxnLst>
                  <a:rect l="T15" t="T16" r="T17" b="T18"/>
                  <a:pathLst>
                    <a:path w="100" h="166">
                      <a:moveTo>
                        <a:pt x="95" y="166"/>
                      </a:moveTo>
                      <a:lnTo>
                        <a:pt x="100" y="163"/>
                      </a:lnTo>
                      <a:lnTo>
                        <a:pt x="6" y="0"/>
                      </a:lnTo>
                      <a:lnTo>
                        <a:pt x="0" y="3"/>
                      </a:lnTo>
                      <a:lnTo>
                        <a:pt x="95" y="166"/>
                      </a:lnTo>
                      <a:close/>
                    </a:path>
                  </a:pathLst>
                </a:cu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98" name="Freeform 27">
                  <a:extLst>
                    <a:ext uri="{FF2B5EF4-FFF2-40B4-BE49-F238E27FC236}">
                      <a16:creationId xmlns:a16="http://schemas.microsoft.com/office/drawing/2014/main" id="{DAAD4020-CBA1-8142-B5E8-E38862E8962F}"/>
                    </a:ext>
                  </a:extLst>
                </p:cNvPr>
                <p:cNvSpPr>
                  <a:spLocks/>
                </p:cNvSpPr>
                <p:nvPr/>
              </p:nvSpPr>
              <p:spPr bwMode="auto">
                <a:xfrm>
                  <a:off x="499" y="1894"/>
                  <a:ext cx="165" cy="159"/>
                </a:xfrm>
                <a:custGeom>
                  <a:avLst/>
                  <a:gdLst>
                    <a:gd name="T0" fmla="*/ 0 w 165"/>
                    <a:gd name="T1" fmla="*/ 155 h 159"/>
                    <a:gd name="T2" fmla="*/ 4 w 165"/>
                    <a:gd name="T3" fmla="*/ 159 h 159"/>
                    <a:gd name="T4" fmla="*/ 165 w 165"/>
                    <a:gd name="T5" fmla="*/ 5 h 159"/>
                    <a:gd name="T6" fmla="*/ 161 w 165"/>
                    <a:gd name="T7" fmla="*/ 0 h 159"/>
                    <a:gd name="T8" fmla="*/ 0 w 165"/>
                    <a:gd name="T9" fmla="*/ 155 h 159"/>
                    <a:gd name="T10" fmla="*/ 0 60000 65536"/>
                    <a:gd name="T11" fmla="*/ 0 60000 65536"/>
                    <a:gd name="T12" fmla="*/ 0 60000 65536"/>
                    <a:gd name="T13" fmla="*/ 0 60000 65536"/>
                    <a:gd name="T14" fmla="*/ 0 60000 65536"/>
                    <a:gd name="T15" fmla="*/ 0 w 165"/>
                    <a:gd name="T16" fmla="*/ 0 h 159"/>
                    <a:gd name="T17" fmla="*/ 165 w 165"/>
                    <a:gd name="T18" fmla="*/ 159 h 159"/>
                  </a:gdLst>
                  <a:ahLst/>
                  <a:cxnLst>
                    <a:cxn ang="T10">
                      <a:pos x="T0" y="T1"/>
                    </a:cxn>
                    <a:cxn ang="T11">
                      <a:pos x="T2" y="T3"/>
                    </a:cxn>
                    <a:cxn ang="T12">
                      <a:pos x="T4" y="T5"/>
                    </a:cxn>
                    <a:cxn ang="T13">
                      <a:pos x="T6" y="T7"/>
                    </a:cxn>
                    <a:cxn ang="T14">
                      <a:pos x="T8" y="T9"/>
                    </a:cxn>
                  </a:cxnLst>
                  <a:rect l="T15" t="T16" r="T17" b="T18"/>
                  <a:pathLst>
                    <a:path w="165" h="159">
                      <a:moveTo>
                        <a:pt x="0" y="155"/>
                      </a:moveTo>
                      <a:lnTo>
                        <a:pt x="4" y="159"/>
                      </a:lnTo>
                      <a:lnTo>
                        <a:pt x="165" y="5"/>
                      </a:lnTo>
                      <a:lnTo>
                        <a:pt x="161" y="0"/>
                      </a:lnTo>
                      <a:lnTo>
                        <a:pt x="0" y="155"/>
                      </a:lnTo>
                      <a:close/>
                    </a:path>
                  </a:pathLst>
                </a:cu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nvGrpSpPr>
              <p:cNvPr id="1020" name="Group 28">
                <a:extLst>
                  <a:ext uri="{FF2B5EF4-FFF2-40B4-BE49-F238E27FC236}">
                    <a16:creationId xmlns:a16="http://schemas.microsoft.com/office/drawing/2014/main" id="{F48FB174-2A1B-0945-B960-C319FAF1C29E}"/>
                  </a:ext>
                </a:extLst>
              </p:cNvPr>
              <p:cNvGrpSpPr>
                <a:grpSpLocks/>
              </p:cNvGrpSpPr>
              <p:nvPr/>
            </p:nvGrpSpPr>
            <p:grpSpPr bwMode="auto">
              <a:xfrm>
                <a:off x="463" y="1635"/>
                <a:ext cx="449" cy="449"/>
                <a:chOff x="463" y="1635"/>
                <a:chExt cx="449" cy="449"/>
              </a:xfrm>
            </p:grpSpPr>
            <p:sp>
              <p:nvSpPr>
                <p:cNvPr id="1021" name="Freeform 29">
                  <a:extLst>
                    <a:ext uri="{FF2B5EF4-FFF2-40B4-BE49-F238E27FC236}">
                      <a16:creationId xmlns:a16="http://schemas.microsoft.com/office/drawing/2014/main" id="{8B3CF47A-1C32-4741-964D-C1AE93060CC9}"/>
                    </a:ext>
                  </a:extLst>
                </p:cNvPr>
                <p:cNvSpPr>
                  <a:spLocks/>
                </p:cNvSpPr>
                <p:nvPr/>
              </p:nvSpPr>
              <p:spPr bwMode="auto">
                <a:xfrm>
                  <a:off x="577" y="1636"/>
                  <a:ext cx="221" cy="125"/>
                </a:xfrm>
                <a:custGeom>
                  <a:avLst/>
                  <a:gdLst>
                    <a:gd name="T0" fmla="*/ 2 w 221"/>
                    <a:gd name="T1" fmla="*/ 0 h 125"/>
                    <a:gd name="T2" fmla="*/ 0 w 221"/>
                    <a:gd name="T3" fmla="*/ 3 h 125"/>
                    <a:gd name="T4" fmla="*/ 219 w 221"/>
                    <a:gd name="T5" fmla="*/ 125 h 125"/>
                    <a:gd name="T6" fmla="*/ 221 w 221"/>
                    <a:gd name="T7" fmla="*/ 122 h 125"/>
                    <a:gd name="T8" fmla="*/ 2 w 221"/>
                    <a:gd name="T9" fmla="*/ 0 h 125"/>
                    <a:gd name="T10" fmla="*/ 0 60000 65536"/>
                    <a:gd name="T11" fmla="*/ 0 60000 65536"/>
                    <a:gd name="T12" fmla="*/ 0 60000 65536"/>
                    <a:gd name="T13" fmla="*/ 0 60000 65536"/>
                    <a:gd name="T14" fmla="*/ 0 60000 65536"/>
                    <a:gd name="T15" fmla="*/ 0 w 221"/>
                    <a:gd name="T16" fmla="*/ 0 h 125"/>
                    <a:gd name="T17" fmla="*/ 221 w 221"/>
                    <a:gd name="T18" fmla="*/ 125 h 125"/>
                  </a:gdLst>
                  <a:ahLst/>
                  <a:cxnLst>
                    <a:cxn ang="T10">
                      <a:pos x="T0" y="T1"/>
                    </a:cxn>
                    <a:cxn ang="T11">
                      <a:pos x="T2" y="T3"/>
                    </a:cxn>
                    <a:cxn ang="T12">
                      <a:pos x="T4" y="T5"/>
                    </a:cxn>
                    <a:cxn ang="T13">
                      <a:pos x="T6" y="T7"/>
                    </a:cxn>
                    <a:cxn ang="T14">
                      <a:pos x="T8" y="T9"/>
                    </a:cxn>
                  </a:cxnLst>
                  <a:rect l="T15" t="T16" r="T17" b="T18"/>
                  <a:pathLst>
                    <a:path w="221" h="125">
                      <a:moveTo>
                        <a:pt x="2" y="0"/>
                      </a:moveTo>
                      <a:lnTo>
                        <a:pt x="0" y="3"/>
                      </a:lnTo>
                      <a:lnTo>
                        <a:pt x="219" y="125"/>
                      </a:lnTo>
                      <a:lnTo>
                        <a:pt x="221" y="122"/>
                      </a:lnTo>
                      <a:lnTo>
                        <a:pt x="2" y="0"/>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22" name="Freeform 30">
                  <a:extLst>
                    <a:ext uri="{FF2B5EF4-FFF2-40B4-BE49-F238E27FC236}">
                      <a16:creationId xmlns:a16="http://schemas.microsoft.com/office/drawing/2014/main" id="{78BFDEE7-FA75-9843-9E47-80D1B492570F}"/>
                    </a:ext>
                  </a:extLst>
                </p:cNvPr>
                <p:cNvSpPr>
                  <a:spLocks/>
                </p:cNvSpPr>
                <p:nvPr/>
              </p:nvSpPr>
              <p:spPr bwMode="auto">
                <a:xfrm>
                  <a:off x="463" y="1758"/>
                  <a:ext cx="335" cy="326"/>
                </a:xfrm>
                <a:custGeom>
                  <a:avLst/>
                  <a:gdLst>
                    <a:gd name="T0" fmla="*/ 335 w 335"/>
                    <a:gd name="T1" fmla="*/ 3 h 326"/>
                    <a:gd name="T2" fmla="*/ 332 w 335"/>
                    <a:gd name="T3" fmla="*/ 0 h 326"/>
                    <a:gd name="T4" fmla="*/ 0 w 335"/>
                    <a:gd name="T5" fmla="*/ 323 h 326"/>
                    <a:gd name="T6" fmla="*/ 3 w 335"/>
                    <a:gd name="T7" fmla="*/ 326 h 326"/>
                    <a:gd name="T8" fmla="*/ 335 w 335"/>
                    <a:gd name="T9" fmla="*/ 3 h 326"/>
                    <a:gd name="T10" fmla="*/ 0 60000 65536"/>
                    <a:gd name="T11" fmla="*/ 0 60000 65536"/>
                    <a:gd name="T12" fmla="*/ 0 60000 65536"/>
                    <a:gd name="T13" fmla="*/ 0 60000 65536"/>
                    <a:gd name="T14" fmla="*/ 0 60000 65536"/>
                    <a:gd name="T15" fmla="*/ 0 w 335"/>
                    <a:gd name="T16" fmla="*/ 0 h 326"/>
                    <a:gd name="T17" fmla="*/ 335 w 335"/>
                    <a:gd name="T18" fmla="*/ 326 h 326"/>
                  </a:gdLst>
                  <a:ahLst/>
                  <a:cxnLst>
                    <a:cxn ang="T10">
                      <a:pos x="T0" y="T1"/>
                    </a:cxn>
                    <a:cxn ang="T11">
                      <a:pos x="T2" y="T3"/>
                    </a:cxn>
                    <a:cxn ang="T12">
                      <a:pos x="T4" y="T5"/>
                    </a:cxn>
                    <a:cxn ang="T13">
                      <a:pos x="T6" y="T7"/>
                    </a:cxn>
                    <a:cxn ang="T14">
                      <a:pos x="T8" y="T9"/>
                    </a:cxn>
                  </a:cxnLst>
                  <a:rect l="T15" t="T16" r="T17" b="T18"/>
                  <a:pathLst>
                    <a:path w="335" h="326">
                      <a:moveTo>
                        <a:pt x="335" y="3"/>
                      </a:moveTo>
                      <a:lnTo>
                        <a:pt x="332" y="0"/>
                      </a:lnTo>
                      <a:lnTo>
                        <a:pt x="0" y="323"/>
                      </a:lnTo>
                      <a:lnTo>
                        <a:pt x="3" y="326"/>
                      </a:lnTo>
                      <a:lnTo>
                        <a:pt x="335" y="3"/>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23" name="Freeform 31">
                  <a:extLst>
                    <a:ext uri="{FF2B5EF4-FFF2-40B4-BE49-F238E27FC236}">
                      <a16:creationId xmlns:a16="http://schemas.microsoft.com/office/drawing/2014/main" id="{2195E72A-A9C5-0D4D-A037-C4905D936A6D}"/>
                    </a:ext>
                  </a:extLst>
                </p:cNvPr>
                <p:cNvSpPr>
                  <a:spLocks/>
                </p:cNvSpPr>
                <p:nvPr/>
              </p:nvSpPr>
              <p:spPr bwMode="auto">
                <a:xfrm>
                  <a:off x="464" y="1974"/>
                  <a:ext cx="445" cy="110"/>
                </a:xfrm>
                <a:custGeom>
                  <a:avLst/>
                  <a:gdLst>
                    <a:gd name="T0" fmla="*/ 0 w 445"/>
                    <a:gd name="T1" fmla="*/ 107 h 110"/>
                    <a:gd name="T2" fmla="*/ 1 w 445"/>
                    <a:gd name="T3" fmla="*/ 110 h 110"/>
                    <a:gd name="T4" fmla="*/ 445 w 445"/>
                    <a:gd name="T5" fmla="*/ 4 h 110"/>
                    <a:gd name="T6" fmla="*/ 444 w 445"/>
                    <a:gd name="T7" fmla="*/ 0 h 110"/>
                    <a:gd name="T8" fmla="*/ 0 w 445"/>
                    <a:gd name="T9" fmla="*/ 107 h 110"/>
                    <a:gd name="T10" fmla="*/ 0 60000 65536"/>
                    <a:gd name="T11" fmla="*/ 0 60000 65536"/>
                    <a:gd name="T12" fmla="*/ 0 60000 65536"/>
                    <a:gd name="T13" fmla="*/ 0 60000 65536"/>
                    <a:gd name="T14" fmla="*/ 0 60000 65536"/>
                    <a:gd name="T15" fmla="*/ 0 w 445"/>
                    <a:gd name="T16" fmla="*/ 0 h 110"/>
                    <a:gd name="T17" fmla="*/ 445 w 445"/>
                    <a:gd name="T18" fmla="*/ 110 h 110"/>
                  </a:gdLst>
                  <a:ahLst/>
                  <a:cxnLst>
                    <a:cxn ang="T10">
                      <a:pos x="T0" y="T1"/>
                    </a:cxn>
                    <a:cxn ang="T11">
                      <a:pos x="T2" y="T3"/>
                    </a:cxn>
                    <a:cxn ang="T12">
                      <a:pos x="T4" y="T5"/>
                    </a:cxn>
                    <a:cxn ang="T13">
                      <a:pos x="T6" y="T7"/>
                    </a:cxn>
                    <a:cxn ang="T14">
                      <a:pos x="T8" y="T9"/>
                    </a:cxn>
                  </a:cxnLst>
                  <a:rect l="T15" t="T16" r="T17" b="T18"/>
                  <a:pathLst>
                    <a:path w="445" h="110">
                      <a:moveTo>
                        <a:pt x="0" y="107"/>
                      </a:moveTo>
                      <a:lnTo>
                        <a:pt x="1" y="110"/>
                      </a:lnTo>
                      <a:lnTo>
                        <a:pt x="445" y="4"/>
                      </a:lnTo>
                      <a:lnTo>
                        <a:pt x="444" y="0"/>
                      </a:lnTo>
                      <a:lnTo>
                        <a:pt x="0" y="107"/>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24" name="Freeform 32">
                  <a:extLst>
                    <a:ext uri="{FF2B5EF4-FFF2-40B4-BE49-F238E27FC236}">
                      <a16:creationId xmlns:a16="http://schemas.microsoft.com/office/drawing/2014/main" id="{CE307F8B-ABCE-3344-9966-8CC68E6B83B7}"/>
                    </a:ext>
                  </a:extLst>
                </p:cNvPr>
                <p:cNvSpPr>
                  <a:spLocks/>
                </p:cNvSpPr>
                <p:nvPr/>
              </p:nvSpPr>
              <p:spPr bwMode="auto">
                <a:xfrm>
                  <a:off x="793" y="1758"/>
                  <a:ext cx="117" cy="219"/>
                </a:xfrm>
                <a:custGeom>
                  <a:avLst/>
                  <a:gdLst>
                    <a:gd name="T0" fmla="*/ 4 w 117"/>
                    <a:gd name="T1" fmla="*/ 0 h 219"/>
                    <a:gd name="T2" fmla="*/ 0 w 117"/>
                    <a:gd name="T3" fmla="*/ 2 h 219"/>
                    <a:gd name="T4" fmla="*/ 114 w 117"/>
                    <a:gd name="T5" fmla="*/ 219 h 219"/>
                    <a:gd name="T6" fmla="*/ 117 w 117"/>
                    <a:gd name="T7" fmla="*/ 217 h 219"/>
                    <a:gd name="T8" fmla="*/ 4 w 117"/>
                    <a:gd name="T9" fmla="*/ 0 h 219"/>
                    <a:gd name="T10" fmla="*/ 0 60000 65536"/>
                    <a:gd name="T11" fmla="*/ 0 60000 65536"/>
                    <a:gd name="T12" fmla="*/ 0 60000 65536"/>
                    <a:gd name="T13" fmla="*/ 0 60000 65536"/>
                    <a:gd name="T14" fmla="*/ 0 60000 65536"/>
                    <a:gd name="T15" fmla="*/ 0 w 117"/>
                    <a:gd name="T16" fmla="*/ 0 h 219"/>
                    <a:gd name="T17" fmla="*/ 117 w 117"/>
                    <a:gd name="T18" fmla="*/ 219 h 219"/>
                  </a:gdLst>
                  <a:ahLst/>
                  <a:cxnLst>
                    <a:cxn ang="T10">
                      <a:pos x="T0" y="T1"/>
                    </a:cxn>
                    <a:cxn ang="T11">
                      <a:pos x="T2" y="T3"/>
                    </a:cxn>
                    <a:cxn ang="T12">
                      <a:pos x="T4" y="T5"/>
                    </a:cxn>
                    <a:cxn ang="T13">
                      <a:pos x="T6" y="T7"/>
                    </a:cxn>
                    <a:cxn ang="T14">
                      <a:pos x="T8" y="T9"/>
                    </a:cxn>
                  </a:cxnLst>
                  <a:rect l="T15" t="T16" r="T17" b="T18"/>
                  <a:pathLst>
                    <a:path w="117" h="219">
                      <a:moveTo>
                        <a:pt x="4" y="0"/>
                      </a:moveTo>
                      <a:lnTo>
                        <a:pt x="0" y="2"/>
                      </a:lnTo>
                      <a:lnTo>
                        <a:pt x="114" y="219"/>
                      </a:lnTo>
                      <a:lnTo>
                        <a:pt x="117" y="217"/>
                      </a:lnTo>
                      <a:lnTo>
                        <a:pt x="4" y="0"/>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25" name="Freeform 33">
                  <a:extLst>
                    <a:ext uri="{FF2B5EF4-FFF2-40B4-BE49-F238E27FC236}">
                      <a16:creationId xmlns:a16="http://schemas.microsoft.com/office/drawing/2014/main" id="{F203B524-D6DB-E146-999B-8F70EF62B6AC}"/>
                    </a:ext>
                  </a:extLst>
                </p:cNvPr>
                <p:cNvSpPr>
                  <a:spLocks/>
                </p:cNvSpPr>
                <p:nvPr/>
              </p:nvSpPr>
              <p:spPr bwMode="auto">
                <a:xfrm>
                  <a:off x="467" y="1635"/>
                  <a:ext cx="115" cy="444"/>
                </a:xfrm>
                <a:custGeom>
                  <a:avLst/>
                  <a:gdLst>
                    <a:gd name="T0" fmla="*/ 115 w 115"/>
                    <a:gd name="T1" fmla="*/ 1 h 444"/>
                    <a:gd name="T2" fmla="*/ 111 w 115"/>
                    <a:gd name="T3" fmla="*/ 0 h 444"/>
                    <a:gd name="T4" fmla="*/ 0 w 115"/>
                    <a:gd name="T5" fmla="*/ 443 h 444"/>
                    <a:gd name="T6" fmla="*/ 4 w 115"/>
                    <a:gd name="T7" fmla="*/ 444 h 444"/>
                    <a:gd name="T8" fmla="*/ 115 w 115"/>
                    <a:gd name="T9" fmla="*/ 1 h 444"/>
                    <a:gd name="T10" fmla="*/ 0 60000 65536"/>
                    <a:gd name="T11" fmla="*/ 0 60000 65536"/>
                    <a:gd name="T12" fmla="*/ 0 60000 65536"/>
                    <a:gd name="T13" fmla="*/ 0 60000 65536"/>
                    <a:gd name="T14" fmla="*/ 0 60000 65536"/>
                    <a:gd name="T15" fmla="*/ 0 w 115"/>
                    <a:gd name="T16" fmla="*/ 0 h 444"/>
                    <a:gd name="T17" fmla="*/ 115 w 115"/>
                    <a:gd name="T18" fmla="*/ 444 h 444"/>
                  </a:gdLst>
                  <a:ahLst/>
                  <a:cxnLst>
                    <a:cxn ang="T10">
                      <a:pos x="T0" y="T1"/>
                    </a:cxn>
                    <a:cxn ang="T11">
                      <a:pos x="T2" y="T3"/>
                    </a:cxn>
                    <a:cxn ang="T12">
                      <a:pos x="T4" y="T5"/>
                    </a:cxn>
                    <a:cxn ang="T13">
                      <a:pos x="T6" y="T7"/>
                    </a:cxn>
                    <a:cxn ang="T14">
                      <a:pos x="T8" y="T9"/>
                    </a:cxn>
                  </a:cxnLst>
                  <a:rect l="T15" t="T16" r="T17" b="T18"/>
                  <a:pathLst>
                    <a:path w="115" h="444">
                      <a:moveTo>
                        <a:pt x="115" y="1"/>
                      </a:moveTo>
                      <a:lnTo>
                        <a:pt x="111" y="0"/>
                      </a:lnTo>
                      <a:lnTo>
                        <a:pt x="0" y="443"/>
                      </a:lnTo>
                      <a:lnTo>
                        <a:pt x="4" y="444"/>
                      </a:lnTo>
                      <a:lnTo>
                        <a:pt x="115" y="1"/>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nvGrpSpPr>
                <p:cNvPr id="1026" name="Group 34">
                  <a:extLst>
                    <a:ext uri="{FF2B5EF4-FFF2-40B4-BE49-F238E27FC236}">
                      <a16:creationId xmlns:a16="http://schemas.microsoft.com/office/drawing/2014/main" id="{6C56D2CC-1681-1140-AB22-3F1B6A47071B}"/>
                    </a:ext>
                  </a:extLst>
                </p:cNvPr>
                <p:cNvGrpSpPr>
                  <a:grpSpLocks/>
                </p:cNvGrpSpPr>
                <p:nvPr/>
              </p:nvGrpSpPr>
              <p:grpSpPr bwMode="auto">
                <a:xfrm>
                  <a:off x="581" y="1639"/>
                  <a:ext cx="331" cy="340"/>
                  <a:chOff x="581" y="1639"/>
                  <a:chExt cx="331" cy="340"/>
                </a:xfrm>
              </p:grpSpPr>
              <p:sp>
                <p:nvSpPr>
                  <p:cNvPr id="1027" name="Freeform 35">
                    <a:extLst>
                      <a:ext uri="{FF2B5EF4-FFF2-40B4-BE49-F238E27FC236}">
                        <a16:creationId xmlns:a16="http://schemas.microsoft.com/office/drawing/2014/main" id="{B416E0B8-34C1-6B4B-B9F0-A43B9E89B4D8}"/>
                      </a:ext>
                    </a:extLst>
                  </p:cNvPr>
                  <p:cNvSpPr>
                    <a:spLocks/>
                  </p:cNvSpPr>
                  <p:nvPr/>
                </p:nvSpPr>
                <p:spPr bwMode="auto">
                  <a:xfrm>
                    <a:off x="906" y="1974"/>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28" name="Freeform 36">
                    <a:extLst>
                      <a:ext uri="{FF2B5EF4-FFF2-40B4-BE49-F238E27FC236}">
                        <a16:creationId xmlns:a16="http://schemas.microsoft.com/office/drawing/2014/main" id="{AFCDFE5B-E2C5-B24A-ADA8-9FC543C14813}"/>
                      </a:ext>
                    </a:extLst>
                  </p:cNvPr>
                  <p:cNvSpPr>
                    <a:spLocks/>
                  </p:cNvSpPr>
                  <p:nvPr/>
                </p:nvSpPr>
                <p:spPr bwMode="auto">
                  <a:xfrm>
                    <a:off x="900" y="1967"/>
                    <a:ext cx="6" cy="7"/>
                  </a:xfrm>
                  <a:custGeom>
                    <a:avLst/>
                    <a:gdLst>
                      <a:gd name="T0" fmla="*/ 3 w 6"/>
                      <a:gd name="T1" fmla="*/ 7 h 7"/>
                      <a:gd name="T2" fmla="*/ 6 w 6"/>
                      <a:gd name="T3" fmla="*/ 3 h 7"/>
                      <a:gd name="T4" fmla="*/ 4 w 6"/>
                      <a:gd name="T5" fmla="*/ 0 h 7"/>
                      <a:gd name="T6" fmla="*/ 0 w 6"/>
                      <a:gd name="T7" fmla="*/ 3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3"/>
                        </a:lnTo>
                        <a:lnTo>
                          <a:pt x="4" y="0"/>
                        </a:lnTo>
                        <a:lnTo>
                          <a:pt x="0" y="3"/>
                        </a:lnTo>
                        <a:lnTo>
                          <a:pt x="3" y="7"/>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29" name="Freeform 37">
                    <a:extLst>
                      <a:ext uri="{FF2B5EF4-FFF2-40B4-BE49-F238E27FC236}">
                        <a16:creationId xmlns:a16="http://schemas.microsoft.com/office/drawing/2014/main" id="{439C27C7-E180-6D49-90ED-22729CA49293}"/>
                      </a:ext>
                    </a:extLst>
                  </p:cNvPr>
                  <p:cNvSpPr>
                    <a:spLocks/>
                  </p:cNvSpPr>
                  <p:nvPr/>
                </p:nvSpPr>
                <p:spPr bwMode="auto">
                  <a:xfrm>
                    <a:off x="894" y="1962"/>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30" name="Freeform 38">
                    <a:extLst>
                      <a:ext uri="{FF2B5EF4-FFF2-40B4-BE49-F238E27FC236}">
                        <a16:creationId xmlns:a16="http://schemas.microsoft.com/office/drawing/2014/main" id="{E309673E-D2E8-3A43-A904-C8510BC7C003}"/>
                      </a:ext>
                    </a:extLst>
                  </p:cNvPr>
                  <p:cNvSpPr>
                    <a:spLocks/>
                  </p:cNvSpPr>
                  <p:nvPr/>
                </p:nvSpPr>
                <p:spPr bwMode="auto">
                  <a:xfrm>
                    <a:off x="889" y="1956"/>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31" name="Freeform 39">
                    <a:extLst>
                      <a:ext uri="{FF2B5EF4-FFF2-40B4-BE49-F238E27FC236}">
                        <a16:creationId xmlns:a16="http://schemas.microsoft.com/office/drawing/2014/main" id="{D7F984F4-0DC7-1542-AC65-ED9529A97090}"/>
                      </a:ext>
                    </a:extLst>
                  </p:cNvPr>
                  <p:cNvSpPr>
                    <a:spLocks/>
                  </p:cNvSpPr>
                  <p:nvPr/>
                </p:nvSpPr>
                <p:spPr bwMode="auto">
                  <a:xfrm>
                    <a:off x="883" y="1950"/>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32" name="Freeform 40">
                    <a:extLst>
                      <a:ext uri="{FF2B5EF4-FFF2-40B4-BE49-F238E27FC236}">
                        <a16:creationId xmlns:a16="http://schemas.microsoft.com/office/drawing/2014/main" id="{2402A0B2-80E4-6F43-8A7D-9FE8C5C1EB7D}"/>
                      </a:ext>
                    </a:extLst>
                  </p:cNvPr>
                  <p:cNvSpPr>
                    <a:spLocks/>
                  </p:cNvSpPr>
                  <p:nvPr/>
                </p:nvSpPr>
                <p:spPr bwMode="auto">
                  <a:xfrm>
                    <a:off x="877" y="1944"/>
                    <a:ext cx="7" cy="6"/>
                  </a:xfrm>
                  <a:custGeom>
                    <a:avLst/>
                    <a:gdLst>
                      <a:gd name="T0" fmla="*/ 4 w 7"/>
                      <a:gd name="T1" fmla="*/ 6 h 6"/>
                      <a:gd name="T2" fmla="*/ 7 w 7"/>
                      <a:gd name="T3" fmla="*/ 3 h 6"/>
                      <a:gd name="T4" fmla="*/ 4 w 7"/>
                      <a:gd name="T5" fmla="*/ 0 h 6"/>
                      <a:gd name="T6" fmla="*/ 0 w 7"/>
                      <a:gd name="T7" fmla="*/ 3 h 6"/>
                      <a:gd name="T8" fmla="*/ 4 w 7"/>
                      <a:gd name="T9" fmla="*/ 6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4" y="6"/>
                        </a:moveTo>
                        <a:lnTo>
                          <a:pt x="7" y="3"/>
                        </a:lnTo>
                        <a:lnTo>
                          <a:pt x="4" y="0"/>
                        </a:lnTo>
                        <a:lnTo>
                          <a:pt x="0" y="3"/>
                        </a:lnTo>
                        <a:lnTo>
                          <a:pt x="4"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33" name="Freeform 41">
                    <a:extLst>
                      <a:ext uri="{FF2B5EF4-FFF2-40B4-BE49-F238E27FC236}">
                        <a16:creationId xmlns:a16="http://schemas.microsoft.com/office/drawing/2014/main" id="{2E22C337-9800-1C44-B315-3457A1F9D336}"/>
                      </a:ext>
                    </a:extLst>
                  </p:cNvPr>
                  <p:cNvSpPr>
                    <a:spLocks/>
                  </p:cNvSpPr>
                  <p:nvPr/>
                </p:nvSpPr>
                <p:spPr bwMode="auto">
                  <a:xfrm>
                    <a:off x="872" y="1938"/>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34" name="Freeform 42">
                    <a:extLst>
                      <a:ext uri="{FF2B5EF4-FFF2-40B4-BE49-F238E27FC236}">
                        <a16:creationId xmlns:a16="http://schemas.microsoft.com/office/drawing/2014/main" id="{0F2FAABE-972F-4146-AB84-D14BC821467A}"/>
                      </a:ext>
                    </a:extLst>
                  </p:cNvPr>
                  <p:cNvSpPr>
                    <a:spLocks/>
                  </p:cNvSpPr>
                  <p:nvPr/>
                </p:nvSpPr>
                <p:spPr bwMode="auto">
                  <a:xfrm>
                    <a:off x="866" y="1932"/>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35" name="Freeform 43">
                    <a:extLst>
                      <a:ext uri="{FF2B5EF4-FFF2-40B4-BE49-F238E27FC236}">
                        <a16:creationId xmlns:a16="http://schemas.microsoft.com/office/drawing/2014/main" id="{6025CB86-DF2D-A34E-84E7-C97B5A4CB477}"/>
                      </a:ext>
                    </a:extLst>
                  </p:cNvPr>
                  <p:cNvSpPr>
                    <a:spLocks/>
                  </p:cNvSpPr>
                  <p:nvPr/>
                </p:nvSpPr>
                <p:spPr bwMode="auto">
                  <a:xfrm>
                    <a:off x="861" y="1927"/>
                    <a:ext cx="5" cy="5"/>
                  </a:xfrm>
                  <a:custGeom>
                    <a:avLst/>
                    <a:gdLst>
                      <a:gd name="T0" fmla="*/ 2 w 5"/>
                      <a:gd name="T1" fmla="*/ 5 h 5"/>
                      <a:gd name="T2" fmla="*/ 5 w 5"/>
                      <a:gd name="T3" fmla="*/ 2 h 5"/>
                      <a:gd name="T4" fmla="*/ 3 w 5"/>
                      <a:gd name="T5" fmla="*/ 0 h 5"/>
                      <a:gd name="T6" fmla="*/ 0 w 5"/>
                      <a:gd name="T7" fmla="*/ 3 h 5"/>
                      <a:gd name="T8" fmla="*/ 2 w 5"/>
                      <a:gd name="T9" fmla="*/ 5 h 5"/>
                      <a:gd name="T10" fmla="*/ 0 60000 65536"/>
                      <a:gd name="T11" fmla="*/ 0 60000 65536"/>
                      <a:gd name="T12" fmla="*/ 0 60000 65536"/>
                      <a:gd name="T13" fmla="*/ 0 60000 65536"/>
                      <a:gd name="T14" fmla="*/ 0 60000 65536"/>
                      <a:gd name="T15" fmla="*/ 0 w 5"/>
                      <a:gd name="T16" fmla="*/ 0 h 5"/>
                      <a:gd name="T17" fmla="*/ 5 w 5"/>
                      <a:gd name="T18" fmla="*/ 5 h 5"/>
                    </a:gdLst>
                    <a:ahLst/>
                    <a:cxnLst>
                      <a:cxn ang="T10">
                        <a:pos x="T0" y="T1"/>
                      </a:cxn>
                      <a:cxn ang="T11">
                        <a:pos x="T2" y="T3"/>
                      </a:cxn>
                      <a:cxn ang="T12">
                        <a:pos x="T4" y="T5"/>
                      </a:cxn>
                      <a:cxn ang="T13">
                        <a:pos x="T6" y="T7"/>
                      </a:cxn>
                      <a:cxn ang="T14">
                        <a:pos x="T8" y="T9"/>
                      </a:cxn>
                    </a:cxnLst>
                    <a:rect l="T15" t="T16" r="T17" b="T18"/>
                    <a:pathLst>
                      <a:path w="5" h="5">
                        <a:moveTo>
                          <a:pt x="2" y="5"/>
                        </a:moveTo>
                        <a:lnTo>
                          <a:pt x="5" y="2"/>
                        </a:lnTo>
                        <a:lnTo>
                          <a:pt x="3" y="0"/>
                        </a:lnTo>
                        <a:lnTo>
                          <a:pt x="0" y="3"/>
                        </a:lnTo>
                        <a:lnTo>
                          <a:pt x="2" y="5"/>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36" name="Freeform 44">
                    <a:extLst>
                      <a:ext uri="{FF2B5EF4-FFF2-40B4-BE49-F238E27FC236}">
                        <a16:creationId xmlns:a16="http://schemas.microsoft.com/office/drawing/2014/main" id="{9F3891F6-B691-8447-A5F4-10E36A0540B8}"/>
                      </a:ext>
                    </a:extLst>
                  </p:cNvPr>
                  <p:cNvSpPr>
                    <a:spLocks/>
                  </p:cNvSpPr>
                  <p:nvPr/>
                </p:nvSpPr>
                <p:spPr bwMode="auto">
                  <a:xfrm>
                    <a:off x="854" y="1920"/>
                    <a:ext cx="7" cy="7"/>
                  </a:xfrm>
                  <a:custGeom>
                    <a:avLst/>
                    <a:gdLst>
                      <a:gd name="T0" fmla="*/ 4 w 7"/>
                      <a:gd name="T1" fmla="*/ 7 h 7"/>
                      <a:gd name="T2" fmla="*/ 7 w 7"/>
                      <a:gd name="T3" fmla="*/ 3 h 7"/>
                      <a:gd name="T4" fmla="*/ 4 w 7"/>
                      <a:gd name="T5" fmla="*/ 0 h 7"/>
                      <a:gd name="T6" fmla="*/ 0 w 7"/>
                      <a:gd name="T7" fmla="*/ 3 h 7"/>
                      <a:gd name="T8" fmla="*/ 4 w 7"/>
                      <a:gd name="T9" fmla="*/ 7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4" y="7"/>
                        </a:moveTo>
                        <a:lnTo>
                          <a:pt x="7" y="3"/>
                        </a:lnTo>
                        <a:lnTo>
                          <a:pt x="4" y="0"/>
                        </a:lnTo>
                        <a:lnTo>
                          <a:pt x="0" y="3"/>
                        </a:lnTo>
                        <a:lnTo>
                          <a:pt x="4" y="7"/>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37" name="Freeform 45">
                    <a:extLst>
                      <a:ext uri="{FF2B5EF4-FFF2-40B4-BE49-F238E27FC236}">
                        <a16:creationId xmlns:a16="http://schemas.microsoft.com/office/drawing/2014/main" id="{4F24E390-12E1-F948-A0F6-89DECF5517E3}"/>
                      </a:ext>
                    </a:extLst>
                  </p:cNvPr>
                  <p:cNvSpPr>
                    <a:spLocks/>
                  </p:cNvSpPr>
                  <p:nvPr/>
                </p:nvSpPr>
                <p:spPr bwMode="auto">
                  <a:xfrm>
                    <a:off x="849" y="1915"/>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38" name="Freeform 46">
                    <a:extLst>
                      <a:ext uri="{FF2B5EF4-FFF2-40B4-BE49-F238E27FC236}">
                        <a16:creationId xmlns:a16="http://schemas.microsoft.com/office/drawing/2014/main" id="{C54A3D66-5C1A-0D49-B843-465A0C4F2313}"/>
                      </a:ext>
                    </a:extLst>
                  </p:cNvPr>
                  <p:cNvSpPr>
                    <a:spLocks/>
                  </p:cNvSpPr>
                  <p:nvPr/>
                </p:nvSpPr>
                <p:spPr bwMode="auto">
                  <a:xfrm>
                    <a:off x="843" y="1909"/>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39" name="Freeform 47">
                    <a:extLst>
                      <a:ext uri="{FF2B5EF4-FFF2-40B4-BE49-F238E27FC236}">
                        <a16:creationId xmlns:a16="http://schemas.microsoft.com/office/drawing/2014/main" id="{A2495C41-55F8-AE41-A99A-FC9E677F979E}"/>
                      </a:ext>
                    </a:extLst>
                  </p:cNvPr>
                  <p:cNvSpPr>
                    <a:spLocks/>
                  </p:cNvSpPr>
                  <p:nvPr/>
                </p:nvSpPr>
                <p:spPr bwMode="auto">
                  <a:xfrm>
                    <a:off x="838" y="1903"/>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40" name="Freeform 48">
                    <a:extLst>
                      <a:ext uri="{FF2B5EF4-FFF2-40B4-BE49-F238E27FC236}">
                        <a16:creationId xmlns:a16="http://schemas.microsoft.com/office/drawing/2014/main" id="{5B1BD68E-388B-3A4F-8E5B-76E47AECF845}"/>
                      </a:ext>
                    </a:extLst>
                  </p:cNvPr>
                  <p:cNvSpPr>
                    <a:spLocks/>
                  </p:cNvSpPr>
                  <p:nvPr/>
                </p:nvSpPr>
                <p:spPr bwMode="auto">
                  <a:xfrm>
                    <a:off x="832" y="1897"/>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41" name="Freeform 49">
                    <a:extLst>
                      <a:ext uri="{FF2B5EF4-FFF2-40B4-BE49-F238E27FC236}">
                        <a16:creationId xmlns:a16="http://schemas.microsoft.com/office/drawing/2014/main" id="{0C60A261-01AF-4B4C-95D5-EB75919D7B89}"/>
                      </a:ext>
                    </a:extLst>
                  </p:cNvPr>
                  <p:cNvSpPr>
                    <a:spLocks/>
                  </p:cNvSpPr>
                  <p:nvPr/>
                </p:nvSpPr>
                <p:spPr bwMode="auto">
                  <a:xfrm>
                    <a:off x="826" y="1891"/>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42" name="Freeform 50">
                    <a:extLst>
                      <a:ext uri="{FF2B5EF4-FFF2-40B4-BE49-F238E27FC236}">
                        <a16:creationId xmlns:a16="http://schemas.microsoft.com/office/drawing/2014/main" id="{A631BE44-0C62-9D4B-AFFB-754DC6D8E90A}"/>
                      </a:ext>
                    </a:extLst>
                  </p:cNvPr>
                  <p:cNvSpPr>
                    <a:spLocks/>
                  </p:cNvSpPr>
                  <p:nvPr/>
                </p:nvSpPr>
                <p:spPr bwMode="auto">
                  <a:xfrm>
                    <a:off x="821" y="1885"/>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43" name="Freeform 51">
                    <a:extLst>
                      <a:ext uri="{FF2B5EF4-FFF2-40B4-BE49-F238E27FC236}">
                        <a16:creationId xmlns:a16="http://schemas.microsoft.com/office/drawing/2014/main" id="{E96DACF2-836C-EF4C-ABBC-C74BB89E081B}"/>
                      </a:ext>
                    </a:extLst>
                  </p:cNvPr>
                  <p:cNvSpPr>
                    <a:spLocks/>
                  </p:cNvSpPr>
                  <p:nvPr/>
                </p:nvSpPr>
                <p:spPr bwMode="auto">
                  <a:xfrm>
                    <a:off x="815" y="1879"/>
                    <a:ext cx="6" cy="7"/>
                  </a:xfrm>
                  <a:custGeom>
                    <a:avLst/>
                    <a:gdLst>
                      <a:gd name="T0" fmla="*/ 3 w 6"/>
                      <a:gd name="T1" fmla="*/ 7 h 7"/>
                      <a:gd name="T2" fmla="*/ 6 w 6"/>
                      <a:gd name="T3" fmla="*/ 4 h 7"/>
                      <a:gd name="T4" fmla="*/ 3 w 6"/>
                      <a:gd name="T5" fmla="*/ 0 h 7"/>
                      <a:gd name="T6" fmla="*/ 0 w 6"/>
                      <a:gd name="T7" fmla="*/ 4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4"/>
                        </a:lnTo>
                        <a:lnTo>
                          <a:pt x="3" y="0"/>
                        </a:lnTo>
                        <a:lnTo>
                          <a:pt x="0" y="4"/>
                        </a:lnTo>
                        <a:lnTo>
                          <a:pt x="3" y="7"/>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44" name="Freeform 52">
                    <a:extLst>
                      <a:ext uri="{FF2B5EF4-FFF2-40B4-BE49-F238E27FC236}">
                        <a16:creationId xmlns:a16="http://schemas.microsoft.com/office/drawing/2014/main" id="{7692AF4F-1BE1-4A45-80FB-3829CF42063A}"/>
                      </a:ext>
                    </a:extLst>
                  </p:cNvPr>
                  <p:cNvSpPr>
                    <a:spLocks/>
                  </p:cNvSpPr>
                  <p:nvPr/>
                </p:nvSpPr>
                <p:spPr bwMode="auto">
                  <a:xfrm>
                    <a:off x="809" y="1873"/>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45" name="Freeform 53">
                    <a:extLst>
                      <a:ext uri="{FF2B5EF4-FFF2-40B4-BE49-F238E27FC236}">
                        <a16:creationId xmlns:a16="http://schemas.microsoft.com/office/drawing/2014/main" id="{045EA467-6050-3641-876F-9164008DC216}"/>
                      </a:ext>
                    </a:extLst>
                  </p:cNvPr>
                  <p:cNvSpPr>
                    <a:spLocks/>
                  </p:cNvSpPr>
                  <p:nvPr/>
                </p:nvSpPr>
                <p:spPr bwMode="auto">
                  <a:xfrm>
                    <a:off x="803" y="1868"/>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46" name="Freeform 54">
                    <a:extLst>
                      <a:ext uri="{FF2B5EF4-FFF2-40B4-BE49-F238E27FC236}">
                        <a16:creationId xmlns:a16="http://schemas.microsoft.com/office/drawing/2014/main" id="{0430F01A-EDFC-FF4D-865B-828C269E9703}"/>
                      </a:ext>
                    </a:extLst>
                  </p:cNvPr>
                  <p:cNvSpPr>
                    <a:spLocks/>
                  </p:cNvSpPr>
                  <p:nvPr/>
                </p:nvSpPr>
                <p:spPr bwMode="auto">
                  <a:xfrm>
                    <a:off x="798" y="1862"/>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47" name="Freeform 55">
                    <a:extLst>
                      <a:ext uri="{FF2B5EF4-FFF2-40B4-BE49-F238E27FC236}">
                        <a16:creationId xmlns:a16="http://schemas.microsoft.com/office/drawing/2014/main" id="{EA4E84B5-1251-A247-8893-DF1337B985FF}"/>
                      </a:ext>
                    </a:extLst>
                  </p:cNvPr>
                  <p:cNvSpPr>
                    <a:spLocks/>
                  </p:cNvSpPr>
                  <p:nvPr/>
                </p:nvSpPr>
                <p:spPr bwMode="auto">
                  <a:xfrm>
                    <a:off x="792" y="1856"/>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48" name="Freeform 56">
                    <a:extLst>
                      <a:ext uri="{FF2B5EF4-FFF2-40B4-BE49-F238E27FC236}">
                        <a16:creationId xmlns:a16="http://schemas.microsoft.com/office/drawing/2014/main" id="{7EDBCA6F-EB47-E040-8528-51C4023353BC}"/>
                      </a:ext>
                    </a:extLst>
                  </p:cNvPr>
                  <p:cNvSpPr>
                    <a:spLocks/>
                  </p:cNvSpPr>
                  <p:nvPr/>
                </p:nvSpPr>
                <p:spPr bwMode="auto">
                  <a:xfrm>
                    <a:off x="786" y="1850"/>
                    <a:ext cx="6" cy="6"/>
                  </a:xfrm>
                  <a:custGeom>
                    <a:avLst/>
                    <a:gdLst>
                      <a:gd name="T0" fmla="*/ 3 w 6"/>
                      <a:gd name="T1" fmla="*/ 6 h 6"/>
                      <a:gd name="T2" fmla="*/ 6 w 6"/>
                      <a:gd name="T3" fmla="*/ 3 h 6"/>
                      <a:gd name="T4" fmla="*/ 4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4"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49" name="Freeform 57">
                    <a:extLst>
                      <a:ext uri="{FF2B5EF4-FFF2-40B4-BE49-F238E27FC236}">
                        <a16:creationId xmlns:a16="http://schemas.microsoft.com/office/drawing/2014/main" id="{21D20EF6-4E36-2D4D-9E74-F1DE1BEC25DF}"/>
                      </a:ext>
                    </a:extLst>
                  </p:cNvPr>
                  <p:cNvSpPr>
                    <a:spLocks/>
                  </p:cNvSpPr>
                  <p:nvPr/>
                </p:nvSpPr>
                <p:spPr bwMode="auto">
                  <a:xfrm>
                    <a:off x="781" y="1844"/>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50" name="Freeform 58">
                    <a:extLst>
                      <a:ext uri="{FF2B5EF4-FFF2-40B4-BE49-F238E27FC236}">
                        <a16:creationId xmlns:a16="http://schemas.microsoft.com/office/drawing/2014/main" id="{A3818244-B75B-B24B-8F1F-368486132954}"/>
                      </a:ext>
                    </a:extLst>
                  </p:cNvPr>
                  <p:cNvSpPr>
                    <a:spLocks/>
                  </p:cNvSpPr>
                  <p:nvPr/>
                </p:nvSpPr>
                <p:spPr bwMode="auto">
                  <a:xfrm>
                    <a:off x="775" y="1838"/>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51" name="Freeform 59">
                    <a:extLst>
                      <a:ext uri="{FF2B5EF4-FFF2-40B4-BE49-F238E27FC236}">
                        <a16:creationId xmlns:a16="http://schemas.microsoft.com/office/drawing/2014/main" id="{A1479670-EE06-EA4F-AA58-7BE51D5EF769}"/>
                      </a:ext>
                    </a:extLst>
                  </p:cNvPr>
                  <p:cNvSpPr>
                    <a:spLocks/>
                  </p:cNvSpPr>
                  <p:nvPr/>
                </p:nvSpPr>
                <p:spPr bwMode="auto">
                  <a:xfrm>
                    <a:off x="769" y="1832"/>
                    <a:ext cx="6" cy="7"/>
                  </a:xfrm>
                  <a:custGeom>
                    <a:avLst/>
                    <a:gdLst>
                      <a:gd name="T0" fmla="*/ 3 w 6"/>
                      <a:gd name="T1" fmla="*/ 7 h 7"/>
                      <a:gd name="T2" fmla="*/ 6 w 6"/>
                      <a:gd name="T3" fmla="*/ 4 h 7"/>
                      <a:gd name="T4" fmla="*/ 3 w 6"/>
                      <a:gd name="T5" fmla="*/ 0 h 7"/>
                      <a:gd name="T6" fmla="*/ 0 w 6"/>
                      <a:gd name="T7" fmla="*/ 4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4"/>
                        </a:lnTo>
                        <a:lnTo>
                          <a:pt x="3" y="0"/>
                        </a:lnTo>
                        <a:lnTo>
                          <a:pt x="0" y="4"/>
                        </a:lnTo>
                        <a:lnTo>
                          <a:pt x="3" y="7"/>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52" name="Freeform 60">
                    <a:extLst>
                      <a:ext uri="{FF2B5EF4-FFF2-40B4-BE49-F238E27FC236}">
                        <a16:creationId xmlns:a16="http://schemas.microsoft.com/office/drawing/2014/main" id="{6F04472D-DB6C-894A-9C29-CA671CE991B8}"/>
                      </a:ext>
                    </a:extLst>
                  </p:cNvPr>
                  <p:cNvSpPr>
                    <a:spLocks/>
                  </p:cNvSpPr>
                  <p:nvPr/>
                </p:nvSpPr>
                <p:spPr bwMode="auto">
                  <a:xfrm>
                    <a:off x="763" y="1826"/>
                    <a:ext cx="7" cy="6"/>
                  </a:xfrm>
                  <a:custGeom>
                    <a:avLst/>
                    <a:gdLst>
                      <a:gd name="T0" fmla="*/ 4 w 7"/>
                      <a:gd name="T1" fmla="*/ 6 h 6"/>
                      <a:gd name="T2" fmla="*/ 7 w 7"/>
                      <a:gd name="T3" fmla="*/ 3 h 6"/>
                      <a:gd name="T4" fmla="*/ 4 w 7"/>
                      <a:gd name="T5" fmla="*/ 0 h 6"/>
                      <a:gd name="T6" fmla="*/ 0 w 7"/>
                      <a:gd name="T7" fmla="*/ 3 h 6"/>
                      <a:gd name="T8" fmla="*/ 4 w 7"/>
                      <a:gd name="T9" fmla="*/ 6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4" y="6"/>
                        </a:moveTo>
                        <a:lnTo>
                          <a:pt x="7" y="3"/>
                        </a:lnTo>
                        <a:lnTo>
                          <a:pt x="4" y="0"/>
                        </a:lnTo>
                        <a:lnTo>
                          <a:pt x="0" y="3"/>
                        </a:lnTo>
                        <a:lnTo>
                          <a:pt x="4"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53" name="Freeform 61">
                    <a:extLst>
                      <a:ext uri="{FF2B5EF4-FFF2-40B4-BE49-F238E27FC236}">
                        <a16:creationId xmlns:a16="http://schemas.microsoft.com/office/drawing/2014/main" id="{58F39039-2152-634D-9277-6B01EDFACD3A}"/>
                      </a:ext>
                    </a:extLst>
                  </p:cNvPr>
                  <p:cNvSpPr>
                    <a:spLocks/>
                  </p:cNvSpPr>
                  <p:nvPr/>
                </p:nvSpPr>
                <p:spPr bwMode="auto">
                  <a:xfrm>
                    <a:off x="758" y="1821"/>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54" name="Freeform 62">
                    <a:extLst>
                      <a:ext uri="{FF2B5EF4-FFF2-40B4-BE49-F238E27FC236}">
                        <a16:creationId xmlns:a16="http://schemas.microsoft.com/office/drawing/2014/main" id="{11AB0375-17E3-6741-A7F1-7124BEB33260}"/>
                      </a:ext>
                    </a:extLst>
                  </p:cNvPr>
                  <p:cNvSpPr>
                    <a:spLocks/>
                  </p:cNvSpPr>
                  <p:nvPr/>
                </p:nvSpPr>
                <p:spPr bwMode="auto">
                  <a:xfrm>
                    <a:off x="752" y="1815"/>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55" name="Freeform 63">
                    <a:extLst>
                      <a:ext uri="{FF2B5EF4-FFF2-40B4-BE49-F238E27FC236}">
                        <a16:creationId xmlns:a16="http://schemas.microsoft.com/office/drawing/2014/main" id="{7DF54030-7F61-5749-8B60-FAA89D41DA5F}"/>
                      </a:ext>
                    </a:extLst>
                  </p:cNvPr>
                  <p:cNvSpPr>
                    <a:spLocks/>
                  </p:cNvSpPr>
                  <p:nvPr/>
                </p:nvSpPr>
                <p:spPr bwMode="auto">
                  <a:xfrm>
                    <a:off x="747" y="1809"/>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56" name="Freeform 64">
                    <a:extLst>
                      <a:ext uri="{FF2B5EF4-FFF2-40B4-BE49-F238E27FC236}">
                        <a16:creationId xmlns:a16="http://schemas.microsoft.com/office/drawing/2014/main" id="{EF278089-E0C0-4447-B5FC-DE1910C3D836}"/>
                      </a:ext>
                    </a:extLst>
                  </p:cNvPr>
                  <p:cNvSpPr>
                    <a:spLocks/>
                  </p:cNvSpPr>
                  <p:nvPr/>
                </p:nvSpPr>
                <p:spPr bwMode="auto">
                  <a:xfrm>
                    <a:off x="741" y="1803"/>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57" name="Freeform 65">
                    <a:extLst>
                      <a:ext uri="{FF2B5EF4-FFF2-40B4-BE49-F238E27FC236}">
                        <a16:creationId xmlns:a16="http://schemas.microsoft.com/office/drawing/2014/main" id="{EF719781-91A2-E149-98BA-DDFFF3B315C1}"/>
                      </a:ext>
                    </a:extLst>
                  </p:cNvPr>
                  <p:cNvSpPr>
                    <a:spLocks/>
                  </p:cNvSpPr>
                  <p:nvPr/>
                </p:nvSpPr>
                <p:spPr bwMode="auto">
                  <a:xfrm>
                    <a:off x="735" y="1797"/>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58" name="Freeform 66">
                    <a:extLst>
                      <a:ext uri="{FF2B5EF4-FFF2-40B4-BE49-F238E27FC236}">
                        <a16:creationId xmlns:a16="http://schemas.microsoft.com/office/drawing/2014/main" id="{33660A34-5064-B845-B40E-4EBF6C628D22}"/>
                      </a:ext>
                    </a:extLst>
                  </p:cNvPr>
                  <p:cNvSpPr>
                    <a:spLocks/>
                  </p:cNvSpPr>
                  <p:nvPr/>
                </p:nvSpPr>
                <p:spPr bwMode="auto">
                  <a:xfrm>
                    <a:off x="729" y="1792"/>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59" name="Freeform 67">
                    <a:extLst>
                      <a:ext uri="{FF2B5EF4-FFF2-40B4-BE49-F238E27FC236}">
                        <a16:creationId xmlns:a16="http://schemas.microsoft.com/office/drawing/2014/main" id="{90D57EB0-AB50-4041-B4F0-02DCBB2BE131}"/>
                      </a:ext>
                    </a:extLst>
                  </p:cNvPr>
                  <p:cNvSpPr>
                    <a:spLocks/>
                  </p:cNvSpPr>
                  <p:nvPr/>
                </p:nvSpPr>
                <p:spPr bwMode="auto">
                  <a:xfrm>
                    <a:off x="724" y="1785"/>
                    <a:ext cx="6" cy="7"/>
                  </a:xfrm>
                  <a:custGeom>
                    <a:avLst/>
                    <a:gdLst>
                      <a:gd name="T0" fmla="*/ 3 w 6"/>
                      <a:gd name="T1" fmla="*/ 7 h 7"/>
                      <a:gd name="T2" fmla="*/ 6 w 6"/>
                      <a:gd name="T3" fmla="*/ 4 h 7"/>
                      <a:gd name="T4" fmla="*/ 3 w 6"/>
                      <a:gd name="T5" fmla="*/ 0 h 7"/>
                      <a:gd name="T6" fmla="*/ 0 w 6"/>
                      <a:gd name="T7" fmla="*/ 4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4"/>
                        </a:lnTo>
                        <a:lnTo>
                          <a:pt x="3" y="0"/>
                        </a:lnTo>
                        <a:lnTo>
                          <a:pt x="0" y="4"/>
                        </a:lnTo>
                        <a:lnTo>
                          <a:pt x="3" y="7"/>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60" name="Freeform 68">
                    <a:extLst>
                      <a:ext uri="{FF2B5EF4-FFF2-40B4-BE49-F238E27FC236}">
                        <a16:creationId xmlns:a16="http://schemas.microsoft.com/office/drawing/2014/main" id="{934E9900-25E4-764F-A75F-C3499F12F6EF}"/>
                      </a:ext>
                    </a:extLst>
                  </p:cNvPr>
                  <p:cNvSpPr>
                    <a:spLocks/>
                  </p:cNvSpPr>
                  <p:nvPr/>
                </p:nvSpPr>
                <p:spPr bwMode="auto">
                  <a:xfrm>
                    <a:off x="718" y="1780"/>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61" name="Freeform 69">
                    <a:extLst>
                      <a:ext uri="{FF2B5EF4-FFF2-40B4-BE49-F238E27FC236}">
                        <a16:creationId xmlns:a16="http://schemas.microsoft.com/office/drawing/2014/main" id="{6170BF27-6FFA-8E41-8956-67326353078B}"/>
                      </a:ext>
                    </a:extLst>
                  </p:cNvPr>
                  <p:cNvSpPr>
                    <a:spLocks/>
                  </p:cNvSpPr>
                  <p:nvPr/>
                </p:nvSpPr>
                <p:spPr bwMode="auto">
                  <a:xfrm>
                    <a:off x="712" y="1774"/>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62" name="Freeform 70">
                    <a:extLst>
                      <a:ext uri="{FF2B5EF4-FFF2-40B4-BE49-F238E27FC236}">
                        <a16:creationId xmlns:a16="http://schemas.microsoft.com/office/drawing/2014/main" id="{108F4074-1257-F844-BB63-66E5F9A8AC7A}"/>
                      </a:ext>
                    </a:extLst>
                  </p:cNvPr>
                  <p:cNvSpPr>
                    <a:spLocks/>
                  </p:cNvSpPr>
                  <p:nvPr/>
                </p:nvSpPr>
                <p:spPr bwMode="auto">
                  <a:xfrm>
                    <a:off x="707" y="1768"/>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63" name="Freeform 71">
                    <a:extLst>
                      <a:ext uri="{FF2B5EF4-FFF2-40B4-BE49-F238E27FC236}">
                        <a16:creationId xmlns:a16="http://schemas.microsoft.com/office/drawing/2014/main" id="{0E1C903E-02CD-C14E-9850-2330F739A190}"/>
                      </a:ext>
                    </a:extLst>
                  </p:cNvPr>
                  <p:cNvSpPr>
                    <a:spLocks/>
                  </p:cNvSpPr>
                  <p:nvPr/>
                </p:nvSpPr>
                <p:spPr bwMode="auto">
                  <a:xfrm>
                    <a:off x="701" y="1762"/>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64" name="Freeform 72">
                    <a:extLst>
                      <a:ext uri="{FF2B5EF4-FFF2-40B4-BE49-F238E27FC236}">
                        <a16:creationId xmlns:a16="http://schemas.microsoft.com/office/drawing/2014/main" id="{1C0ECB60-3BF5-B94C-840C-93DB7EA52995}"/>
                      </a:ext>
                    </a:extLst>
                  </p:cNvPr>
                  <p:cNvSpPr>
                    <a:spLocks/>
                  </p:cNvSpPr>
                  <p:nvPr/>
                </p:nvSpPr>
                <p:spPr bwMode="auto">
                  <a:xfrm>
                    <a:off x="695" y="1756"/>
                    <a:ext cx="6" cy="6"/>
                  </a:xfrm>
                  <a:custGeom>
                    <a:avLst/>
                    <a:gdLst>
                      <a:gd name="T0" fmla="*/ 3 w 6"/>
                      <a:gd name="T1" fmla="*/ 6 h 6"/>
                      <a:gd name="T2" fmla="*/ 6 w 6"/>
                      <a:gd name="T3" fmla="*/ 3 h 6"/>
                      <a:gd name="T4" fmla="*/ 4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4"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65" name="Freeform 73">
                    <a:extLst>
                      <a:ext uri="{FF2B5EF4-FFF2-40B4-BE49-F238E27FC236}">
                        <a16:creationId xmlns:a16="http://schemas.microsoft.com/office/drawing/2014/main" id="{389BC6A6-720D-3847-AF6D-481F48EE829D}"/>
                      </a:ext>
                    </a:extLst>
                  </p:cNvPr>
                  <p:cNvSpPr>
                    <a:spLocks/>
                  </p:cNvSpPr>
                  <p:nvPr/>
                </p:nvSpPr>
                <p:spPr bwMode="auto">
                  <a:xfrm>
                    <a:off x="689" y="1750"/>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66" name="Freeform 74">
                    <a:extLst>
                      <a:ext uri="{FF2B5EF4-FFF2-40B4-BE49-F238E27FC236}">
                        <a16:creationId xmlns:a16="http://schemas.microsoft.com/office/drawing/2014/main" id="{9A0D5847-8E99-3D4D-979A-9F3547F0922D}"/>
                      </a:ext>
                    </a:extLst>
                  </p:cNvPr>
                  <p:cNvSpPr>
                    <a:spLocks/>
                  </p:cNvSpPr>
                  <p:nvPr/>
                </p:nvSpPr>
                <p:spPr bwMode="auto">
                  <a:xfrm>
                    <a:off x="684" y="1745"/>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67" name="Freeform 75">
                    <a:extLst>
                      <a:ext uri="{FF2B5EF4-FFF2-40B4-BE49-F238E27FC236}">
                        <a16:creationId xmlns:a16="http://schemas.microsoft.com/office/drawing/2014/main" id="{8BE3DB30-556B-7044-A91F-FE8B875F2C69}"/>
                      </a:ext>
                    </a:extLst>
                  </p:cNvPr>
                  <p:cNvSpPr>
                    <a:spLocks/>
                  </p:cNvSpPr>
                  <p:nvPr/>
                </p:nvSpPr>
                <p:spPr bwMode="auto">
                  <a:xfrm>
                    <a:off x="678" y="1738"/>
                    <a:ext cx="6" cy="7"/>
                  </a:xfrm>
                  <a:custGeom>
                    <a:avLst/>
                    <a:gdLst>
                      <a:gd name="T0" fmla="*/ 3 w 6"/>
                      <a:gd name="T1" fmla="*/ 7 h 7"/>
                      <a:gd name="T2" fmla="*/ 6 w 6"/>
                      <a:gd name="T3" fmla="*/ 4 h 7"/>
                      <a:gd name="T4" fmla="*/ 3 w 6"/>
                      <a:gd name="T5" fmla="*/ 0 h 7"/>
                      <a:gd name="T6" fmla="*/ 0 w 6"/>
                      <a:gd name="T7" fmla="*/ 4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4"/>
                        </a:lnTo>
                        <a:lnTo>
                          <a:pt x="3" y="0"/>
                        </a:lnTo>
                        <a:lnTo>
                          <a:pt x="0" y="4"/>
                        </a:lnTo>
                        <a:lnTo>
                          <a:pt x="3" y="7"/>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68" name="Freeform 76">
                    <a:extLst>
                      <a:ext uri="{FF2B5EF4-FFF2-40B4-BE49-F238E27FC236}">
                        <a16:creationId xmlns:a16="http://schemas.microsoft.com/office/drawing/2014/main" id="{0B68D093-5C0F-3448-B8D8-5E7CBE8A507A}"/>
                      </a:ext>
                    </a:extLst>
                  </p:cNvPr>
                  <p:cNvSpPr>
                    <a:spLocks/>
                  </p:cNvSpPr>
                  <p:nvPr/>
                </p:nvSpPr>
                <p:spPr bwMode="auto">
                  <a:xfrm>
                    <a:off x="672" y="1733"/>
                    <a:ext cx="7" cy="5"/>
                  </a:xfrm>
                  <a:custGeom>
                    <a:avLst/>
                    <a:gdLst>
                      <a:gd name="T0" fmla="*/ 4 w 7"/>
                      <a:gd name="T1" fmla="*/ 5 h 5"/>
                      <a:gd name="T2" fmla="*/ 7 w 7"/>
                      <a:gd name="T3" fmla="*/ 2 h 5"/>
                      <a:gd name="T4" fmla="*/ 4 w 7"/>
                      <a:gd name="T5" fmla="*/ 0 h 5"/>
                      <a:gd name="T6" fmla="*/ 0 w 7"/>
                      <a:gd name="T7" fmla="*/ 3 h 5"/>
                      <a:gd name="T8" fmla="*/ 4 w 7"/>
                      <a:gd name="T9" fmla="*/ 5 h 5"/>
                      <a:gd name="T10" fmla="*/ 0 60000 65536"/>
                      <a:gd name="T11" fmla="*/ 0 60000 65536"/>
                      <a:gd name="T12" fmla="*/ 0 60000 65536"/>
                      <a:gd name="T13" fmla="*/ 0 60000 65536"/>
                      <a:gd name="T14" fmla="*/ 0 60000 65536"/>
                      <a:gd name="T15" fmla="*/ 0 w 7"/>
                      <a:gd name="T16" fmla="*/ 0 h 5"/>
                      <a:gd name="T17" fmla="*/ 7 w 7"/>
                      <a:gd name="T18" fmla="*/ 5 h 5"/>
                    </a:gdLst>
                    <a:ahLst/>
                    <a:cxnLst>
                      <a:cxn ang="T10">
                        <a:pos x="T0" y="T1"/>
                      </a:cxn>
                      <a:cxn ang="T11">
                        <a:pos x="T2" y="T3"/>
                      </a:cxn>
                      <a:cxn ang="T12">
                        <a:pos x="T4" y="T5"/>
                      </a:cxn>
                      <a:cxn ang="T13">
                        <a:pos x="T6" y="T7"/>
                      </a:cxn>
                      <a:cxn ang="T14">
                        <a:pos x="T8" y="T9"/>
                      </a:cxn>
                    </a:cxnLst>
                    <a:rect l="T15" t="T16" r="T17" b="T18"/>
                    <a:pathLst>
                      <a:path w="7" h="5">
                        <a:moveTo>
                          <a:pt x="4" y="5"/>
                        </a:moveTo>
                        <a:lnTo>
                          <a:pt x="7" y="2"/>
                        </a:lnTo>
                        <a:lnTo>
                          <a:pt x="4" y="0"/>
                        </a:lnTo>
                        <a:lnTo>
                          <a:pt x="0" y="3"/>
                        </a:lnTo>
                        <a:lnTo>
                          <a:pt x="4" y="5"/>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69" name="Freeform 77">
                    <a:extLst>
                      <a:ext uri="{FF2B5EF4-FFF2-40B4-BE49-F238E27FC236}">
                        <a16:creationId xmlns:a16="http://schemas.microsoft.com/office/drawing/2014/main" id="{898BA967-EA13-CC4E-838D-2F99A008C3B6}"/>
                      </a:ext>
                    </a:extLst>
                  </p:cNvPr>
                  <p:cNvSpPr>
                    <a:spLocks/>
                  </p:cNvSpPr>
                  <p:nvPr/>
                </p:nvSpPr>
                <p:spPr bwMode="auto">
                  <a:xfrm>
                    <a:off x="667" y="1727"/>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70" name="Freeform 78">
                    <a:extLst>
                      <a:ext uri="{FF2B5EF4-FFF2-40B4-BE49-F238E27FC236}">
                        <a16:creationId xmlns:a16="http://schemas.microsoft.com/office/drawing/2014/main" id="{1C8ABDA5-1721-0546-9F70-FE18ED2DB491}"/>
                      </a:ext>
                    </a:extLst>
                  </p:cNvPr>
                  <p:cNvSpPr>
                    <a:spLocks/>
                  </p:cNvSpPr>
                  <p:nvPr/>
                </p:nvSpPr>
                <p:spPr bwMode="auto">
                  <a:xfrm>
                    <a:off x="661" y="1721"/>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71" name="Freeform 79">
                    <a:extLst>
                      <a:ext uri="{FF2B5EF4-FFF2-40B4-BE49-F238E27FC236}">
                        <a16:creationId xmlns:a16="http://schemas.microsoft.com/office/drawing/2014/main" id="{2C1AB5E4-ABA2-9448-830A-B8345BFD05D8}"/>
                      </a:ext>
                    </a:extLst>
                  </p:cNvPr>
                  <p:cNvSpPr>
                    <a:spLocks/>
                  </p:cNvSpPr>
                  <p:nvPr/>
                </p:nvSpPr>
                <p:spPr bwMode="auto">
                  <a:xfrm>
                    <a:off x="656" y="1715"/>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72" name="Freeform 80">
                    <a:extLst>
                      <a:ext uri="{FF2B5EF4-FFF2-40B4-BE49-F238E27FC236}">
                        <a16:creationId xmlns:a16="http://schemas.microsoft.com/office/drawing/2014/main" id="{1F2C2A28-76B3-9A43-BB61-92D25ED4FDD6}"/>
                      </a:ext>
                    </a:extLst>
                  </p:cNvPr>
                  <p:cNvSpPr>
                    <a:spLocks/>
                  </p:cNvSpPr>
                  <p:nvPr/>
                </p:nvSpPr>
                <p:spPr bwMode="auto">
                  <a:xfrm>
                    <a:off x="649" y="1709"/>
                    <a:ext cx="7" cy="6"/>
                  </a:xfrm>
                  <a:custGeom>
                    <a:avLst/>
                    <a:gdLst>
                      <a:gd name="T0" fmla="*/ 4 w 7"/>
                      <a:gd name="T1" fmla="*/ 6 h 6"/>
                      <a:gd name="T2" fmla="*/ 7 w 7"/>
                      <a:gd name="T3" fmla="*/ 3 h 6"/>
                      <a:gd name="T4" fmla="*/ 4 w 7"/>
                      <a:gd name="T5" fmla="*/ 0 h 6"/>
                      <a:gd name="T6" fmla="*/ 0 w 7"/>
                      <a:gd name="T7" fmla="*/ 3 h 6"/>
                      <a:gd name="T8" fmla="*/ 4 w 7"/>
                      <a:gd name="T9" fmla="*/ 6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4" y="6"/>
                        </a:moveTo>
                        <a:lnTo>
                          <a:pt x="7" y="3"/>
                        </a:lnTo>
                        <a:lnTo>
                          <a:pt x="4" y="0"/>
                        </a:lnTo>
                        <a:lnTo>
                          <a:pt x="0" y="3"/>
                        </a:lnTo>
                        <a:lnTo>
                          <a:pt x="4"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73" name="Freeform 81">
                    <a:extLst>
                      <a:ext uri="{FF2B5EF4-FFF2-40B4-BE49-F238E27FC236}">
                        <a16:creationId xmlns:a16="http://schemas.microsoft.com/office/drawing/2014/main" id="{2CFB21BC-3A61-8540-82F5-90CB572DB11B}"/>
                      </a:ext>
                    </a:extLst>
                  </p:cNvPr>
                  <p:cNvSpPr>
                    <a:spLocks/>
                  </p:cNvSpPr>
                  <p:nvPr/>
                </p:nvSpPr>
                <p:spPr bwMode="auto">
                  <a:xfrm>
                    <a:off x="644" y="1703"/>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74" name="Freeform 82">
                    <a:extLst>
                      <a:ext uri="{FF2B5EF4-FFF2-40B4-BE49-F238E27FC236}">
                        <a16:creationId xmlns:a16="http://schemas.microsoft.com/office/drawing/2014/main" id="{A4B05F24-70F9-BC44-84CA-1C3E1E8B4D3F}"/>
                      </a:ext>
                    </a:extLst>
                  </p:cNvPr>
                  <p:cNvSpPr>
                    <a:spLocks/>
                  </p:cNvSpPr>
                  <p:nvPr/>
                </p:nvSpPr>
                <p:spPr bwMode="auto">
                  <a:xfrm>
                    <a:off x="638" y="1698"/>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75" name="Freeform 83">
                    <a:extLst>
                      <a:ext uri="{FF2B5EF4-FFF2-40B4-BE49-F238E27FC236}">
                        <a16:creationId xmlns:a16="http://schemas.microsoft.com/office/drawing/2014/main" id="{69D20E60-BE99-7D44-8B07-B7731928F9C3}"/>
                      </a:ext>
                    </a:extLst>
                  </p:cNvPr>
                  <p:cNvSpPr>
                    <a:spLocks/>
                  </p:cNvSpPr>
                  <p:nvPr/>
                </p:nvSpPr>
                <p:spPr bwMode="auto">
                  <a:xfrm>
                    <a:off x="633" y="1691"/>
                    <a:ext cx="6" cy="7"/>
                  </a:xfrm>
                  <a:custGeom>
                    <a:avLst/>
                    <a:gdLst>
                      <a:gd name="T0" fmla="*/ 3 w 6"/>
                      <a:gd name="T1" fmla="*/ 7 h 7"/>
                      <a:gd name="T2" fmla="*/ 6 w 6"/>
                      <a:gd name="T3" fmla="*/ 3 h 7"/>
                      <a:gd name="T4" fmla="*/ 3 w 6"/>
                      <a:gd name="T5" fmla="*/ 0 h 7"/>
                      <a:gd name="T6" fmla="*/ 0 w 6"/>
                      <a:gd name="T7" fmla="*/ 3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3"/>
                        </a:lnTo>
                        <a:lnTo>
                          <a:pt x="3" y="0"/>
                        </a:lnTo>
                        <a:lnTo>
                          <a:pt x="0" y="3"/>
                        </a:lnTo>
                        <a:lnTo>
                          <a:pt x="3" y="7"/>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76" name="Freeform 84">
                    <a:extLst>
                      <a:ext uri="{FF2B5EF4-FFF2-40B4-BE49-F238E27FC236}">
                        <a16:creationId xmlns:a16="http://schemas.microsoft.com/office/drawing/2014/main" id="{0B2F4492-96FD-6945-B920-0B06DAD2178B}"/>
                      </a:ext>
                    </a:extLst>
                  </p:cNvPr>
                  <p:cNvSpPr>
                    <a:spLocks/>
                  </p:cNvSpPr>
                  <p:nvPr/>
                </p:nvSpPr>
                <p:spPr bwMode="auto">
                  <a:xfrm>
                    <a:off x="627" y="1686"/>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77" name="Freeform 85">
                    <a:extLst>
                      <a:ext uri="{FF2B5EF4-FFF2-40B4-BE49-F238E27FC236}">
                        <a16:creationId xmlns:a16="http://schemas.microsoft.com/office/drawing/2014/main" id="{564C740C-47AD-434F-AD5F-9D3CCFFEB15B}"/>
                      </a:ext>
                    </a:extLst>
                  </p:cNvPr>
                  <p:cNvSpPr>
                    <a:spLocks/>
                  </p:cNvSpPr>
                  <p:nvPr/>
                </p:nvSpPr>
                <p:spPr bwMode="auto">
                  <a:xfrm>
                    <a:off x="621" y="1680"/>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78" name="Freeform 86">
                    <a:extLst>
                      <a:ext uri="{FF2B5EF4-FFF2-40B4-BE49-F238E27FC236}">
                        <a16:creationId xmlns:a16="http://schemas.microsoft.com/office/drawing/2014/main" id="{7780B599-572B-6F4B-B77C-2A077F74D360}"/>
                      </a:ext>
                    </a:extLst>
                  </p:cNvPr>
                  <p:cNvSpPr>
                    <a:spLocks/>
                  </p:cNvSpPr>
                  <p:nvPr/>
                </p:nvSpPr>
                <p:spPr bwMode="auto">
                  <a:xfrm>
                    <a:off x="616" y="1674"/>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79" name="Freeform 87">
                    <a:extLst>
                      <a:ext uri="{FF2B5EF4-FFF2-40B4-BE49-F238E27FC236}">
                        <a16:creationId xmlns:a16="http://schemas.microsoft.com/office/drawing/2014/main" id="{A737B3A0-D88D-EA4D-A4F1-BB4111279A9F}"/>
                      </a:ext>
                    </a:extLst>
                  </p:cNvPr>
                  <p:cNvSpPr>
                    <a:spLocks/>
                  </p:cNvSpPr>
                  <p:nvPr/>
                </p:nvSpPr>
                <p:spPr bwMode="auto">
                  <a:xfrm>
                    <a:off x="610" y="1668"/>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80" name="Freeform 88">
                    <a:extLst>
                      <a:ext uri="{FF2B5EF4-FFF2-40B4-BE49-F238E27FC236}">
                        <a16:creationId xmlns:a16="http://schemas.microsoft.com/office/drawing/2014/main" id="{AA1AEB30-70F2-824F-9DD8-6BB7A6BC1288}"/>
                      </a:ext>
                    </a:extLst>
                  </p:cNvPr>
                  <p:cNvSpPr>
                    <a:spLocks/>
                  </p:cNvSpPr>
                  <p:nvPr/>
                </p:nvSpPr>
                <p:spPr bwMode="auto">
                  <a:xfrm>
                    <a:off x="604" y="1662"/>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81" name="Freeform 89">
                    <a:extLst>
                      <a:ext uri="{FF2B5EF4-FFF2-40B4-BE49-F238E27FC236}">
                        <a16:creationId xmlns:a16="http://schemas.microsoft.com/office/drawing/2014/main" id="{E5E9547C-3176-DD4F-867F-091B50E96100}"/>
                      </a:ext>
                    </a:extLst>
                  </p:cNvPr>
                  <p:cNvSpPr>
                    <a:spLocks/>
                  </p:cNvSpPr>
                  <p:nvPr/>
                </p:nvSpPr>
                <p:spPr bwMode="auto">
                  <a:xfrm>
                    <a:off x="598" y="1656"/>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82" name="Freeform 90">
                    <a:extLst>
                      <a:ext uri="{FF2B5EF4-FFF2-40B4-BE49-F238E27FC236}">
                        <a16:creationId xmlns:a16="http://schemas.microsoft.com/office/drawing/2014/main" id="{7317203A-B15C-C143-B93F-33A0560C5CCE}"/>
                      </a:ext>
                    </a:extLst>
                  </p:cNvPr>
                  <p:cNvSpPr>
                    <a:spLocks/>
                  </p:cNvSpPr>
                  <p:nvPr/>
                </p:nvSpPr>
                <p:spPr bwMode="auto">
                  <a:xfrm>
                    <a:off x="593" y="1651"/>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83" name="Freeform 91">
                    <a:extLst>
                      <a:ext uri="{FF2B5EF4-FFF2-40B4-BE49-F238E27FC236}">
                        <a16:creationId xmlns:a16="http://schemas.microsoft.com/office/drawing/2014/main" id="{0F269DFC-8364-A94E-B29B-9BEB6B031CE5}"/>
                      </a:ext>
                    </a:extLst>
                  </p:cNvPr>
                  <p:cNvSpPr>
                    <a:spLocks/>
                  </p:cNvSpPr>
                  <p:nvPr/>
                </p:nvSpPr>
                <p:spPr bwMode="auto">
                  <a:xfrm>
                    <a:off x="587" y="1644"/>
                    <a:ext cx="6" cy="7"/>
                  </a:xfrm>
                  <a:custGeom>
                    <a:avLst/>
                    <a:gdLst>
                      <a:gd name="T0" fmla="*/ 3 w 6"/>
                      <a:gd name="T1" fmla="*/ 7 h 7"/>
                      <a:gd name="T2" fmla="*/ 6 w 6"/>
                      <a:gd name="T3" fmla="*/ 3 h 7"/>
                      <a:gd name="T4" fmla="*/ 3 w 6"/>
                      <a:gd name="T5" fmla="*/ 0 h 7"/>
                      <a:gd name="T6" fmla="*/ 0 w 6"/>
                      <a:gd name="T7" fmla="*/ 3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3"/>
                        </a:lnTo>
                        <a:lnTo>
                          <a:pt x="3" y="0"/>
                        </a:lnTo>
                        <a:lnTo>
                          <a:pt x="0" y="3"/>
                        </a:lnTo>
                        <a:lnTo>
                          <a:pt x="3" y="7"/>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84" name="Freeform 92">
                    <a:extLst>
                      <a:ext uri="{FF2B5EF4-FFF2-40B4-BE49-F238E27FC236}">
                        <a16:creationId xmlns:a16="http://schemas.microsoft.com/office/drawing/2014/main" id="{B949BE73-FFB4-3E40-9EC2-754BD5B7B2A0}"/>
                      </a:ext>
                    </a:extLst>
                  </p:cNvPr>
                  <p:cNvSpPr>
                    <a:spLocks/>
                  </p:cNvSpPr>
                  <p:nvPr/>
                </p:nvSpPr>
                <p:spPr bwMode="auto">
                  <a:xfrm>
                    <a:off x="581" y="1639"/>
                    <a:ext cx="6" cy="6"/>
                  </a:xfrm>
                  <a:custGeom>
                    <a:avLst/>
                    <a:gdLst>
                      <a:gd name="T0" fmla="*/ 3 w 6"/>
                      <a:gd name="T1" fmla="*/ 6 h 6"/>
                      <a:gd name="T2" fmla="*/ 6 w 6"/>
                      <a:gd name="T3" fmla="*/ 3 h 6"/>
                      <a:gd name="T4" fmla="*/ 4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4"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grpSp>
        <p:grpSp>
          <p:nvGrpSpPr>
            <p:cNvPr id="17" name="Group 93">
              <a:extLst>
                <a:ext uri="{FF2B5EF4-FFF2-40B4-BE49-F238E27FC236}">
                  <a16:creationId xmlns:a16="http://schemas.microsoft.com/office/drawing/2014/main" id="{9225D6E2-1E05-C64A-BCA7-E2C82CA708BE}"/>
                </a:ext>
              </a:extLst>
            </p:cNvPr>
            <p:cNvGrpSpPr>
              <a:grpSpLocks/>
            </p:cNvGrpSpPr>
            <p:nvPr/>
          </p:nvGrpSpPr>
          <p:grpSpPr bwMode="auto">
            <a:xfrm>
              <a:off x="756" y="1278"/>
              <a:ext cx="530" cy="526"/>
              <a:chOff x="756" y="1278"/>
              <a:chExt cx="530" cy="526"/>
            </a:xfrm>
          </p:grpSpPr>
          <p:grpSp>
            <p:nvGrpSpPr>
              <p:cNvPr id="939" name="Group 94">
                <a:extLst>
                  <a:ext uri="{FF2B5EF4-FFF2-40B4-BE49-F238E27FC236}">
                    <a16:creationId xmlns:a16="http://schemas.microsoft.com/office/drawing/2014/main" id="{54319087-911C-8E46-AD99-445E3A3BC596}"/>
                  </a:ext>
                </a:extLst>
              </p:cNvPr>
              <p:cNvGrpSpPr>
                <a:grpSpLocks/>
              </p:cNvGrpSpPr>
              <p:nvPr/>
            </p:nvGrpSpPr>
            <p:grpSpPr bwMode="auto">
              <a:xfrm>
                <a:off x="756" y="1278"/>
                <a:ext cx="530" cy="526"/>
                <a:chOff x="756" y="1278"/>
                <a:chExt cx="530" cy="526"/>
              </a:xfrm>
            </p:grpSpPr>
            <p:sp>
              <p:nvSpPr>
                <p:cNvPr id="1005" name="Oval 95">
                  <a:extLst>
                    <a:ext uri="{FF2B5EF4-FFF2-40B4-BE49-F238E27FC236}">
                      <a16:creationId xmlns:a16="http://schemas.microsoft.com/office/drawing/2014/main" id="{30BF0D9A-035A-8646-B133-FE9BEA8926E8}"/>
                    </a:ext>
                  </a:extLst>
                </p:cNvPr>
                <p:cNvSpPr>
                  <a:spLocks noChangeArrowheads="1"/>
                </p:cNvSpPr>
                <p:nvPr/>
              </p:nvSpPr>
              <p:spPr bwMode="auto">
                <a:xfrm>
                  <a:off x="768" y="1727"/>
                  <a:ext cx="65" cy="65"/>
                </a:xfrm>
                <a:prstGeom prst="ellipse">
                  <a:avLst/>
                </a:pr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06" name="Oval 96">
                  <a:extLst>
                    <a:ext uri="{FF2B5EF4-FFF2-40B4-BE49-F238E27FC236}">
                      <a16:creationId xmlns:a16="http://schemas.microsoft.com/office/drawing/2014/main" id="{87249D2D-C82E-2146-B59A-B4004DCAA7BF}"/>
                    </a:ext>
                  </a:extLst>
                </p:cNvPr>
                <p:cNvSpPr>
                  <a:spLocks noChangeArrowheads="1"/>
                </p:cNvSpPr>
                <p:nvPr/>
              </p:nvSpPr>
              <p:spPr bwMode="auto">
                <a:xfrm>
                  <a:off x="756" y="1714"/>
                  <a:ext cx="89" cy="90"/>
                </a:xfrm>
                <a:prstGeom prst="ellipse">
                  <a:avLst/>
                </a:prstGeom>
                <a:noFill/>
                <a:ln w="19050">
                  <a:solidFill>
                    <a:srgbClr val="3399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07" name="Oval 97">
                  <a:extLst>
                    <a:ext uri="{FF2B5EF4-FFF2-40B4-BE49-F238E27FC236}">
                      <a16:creationId xmlns:a16="http://schemas.microsoft.com/office/drawing/2014/main" id="{ABCD1ABB-D179-954B-AA29-475FF0E48583}"/>
                    </a:ext>
                  </a:extLst>
                </p:cNvPr>
                <p:cNvSpPr>
                  <a:spLocks noChangeArrowheads="1"/>
                </p:cNvSpPr>
                <p:nvPr/>
              </p:nvSpPr>
              <p:spPr bwMode="auto">
                <a:xfrm>
                  <a:off x="1098" y="1402"/>
                  <a:ext cx="65" cy="65"/>
                </a:xfrm>
                <a:prstGeom prst="ellipse">
                  <a:avLst/>
                </a:pr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08" name="Oval 98">
                  <a:extLst>
                    <a:ext uri="{FF2B5EF4-FFF2-40B4-BE49-F238E27FC236}">
                      <a16:creationId xmlns:a16="http://schemas.microsoft.com/office/drawing/2014/main" id="{5624ED3A-292A-FC44-8F16-C8B7DFEBA809}"/>
                    </a:ext>
                  </a:extLst>
                </p:cNvPr>
                <p:cNvSpPr>
                  <a:spLocks noChangeArrowheads="1"/>
                </p:cNvSpPr>
                <p:nvPr/>
              </p:nvSpPr>
              <p:spPr bwMode="auto">
                <a:xfrm>
                  <a:off x="1085" y="1389"/>
                  <a:ext cx="90" cy="90"/>
                </a:xfrm>
                <a:prstGeom prst="ellipse">
                  <a:avLst/>
                </a:prstGeom>
                <a:noFill/>
                <a:ln w="19050">
                  <a:solidFill>
                    <a:srgbClr val="3399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09" name="Oval 99">
                  <a:extLst>
                    <a:ext uri="{FF2B5EF4-FFF2-40B4-BE49-F238E27FC236}">
                      <a16:creationId xmlns:a16="http://schemas.microsoft.com/office/drawing/2014/main" id="{D6C18E24-7F90-464D-820B-7061980EF401}"/>
                    </a:ext>
                  </a:extLst>
                </p:cNvPr>
                <p:cNvSpPr>
                  <a:spLocks noChangeArrowheads="1"/>
                </p:cNvSpPr>
                <p:nvPr/>
              </p:nvSpPr>
              <p:spPr bwMode="auto">
                <a:xfrm>
                  <a:off x="1209" y="1618"/>
                  <a:ext cx="65" cy="64"/>
                </a:xfrm>
                <a:prstGeom prst="ellipse">
                  <a:avLst/>
                </a:pr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10" name="Oval 100">
                  <a:extLst>
                    <a:ext uri="{FF2B5EF4-FFF2-40B4-BE49-F238E27FC236}">
                      <a16:creationId xmlns:a16="http://schemas.microsoft.com/office/drawing/2014/main" id="{23647BC5-0607-B74B-8870-CC63C5745684}"/>
                    </a:ext>
                  </a:extLst>
                </p:cNvPr>
                <p:cNvSpPr>
                  <a:spLocks noChangeArrowheads="1"/>
                </p:cNvSpPr>
                <p:nvPr/>
              </p:nvSpPr>
              <p:spPr bwMode="auto">
                <a:xfrm>
                  <a:off x="1197" y="1606"/>
                  <a:ext cx="89" cy="88"/>
                </a:xfrm>
                <a:prstGeom prst="ellipse">
                  <a:avLst/>
                </a:prstGeom>
                <a:noFill/>
                <a:ln w="19050">
                  <a:solidFill>
                    <a:srgbClr val="3399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11" name="Oval 101">
                  <a:extLst>
                    <a:ext uri="{FF2B5EF4-FFF2-40B4-BE49-F238E27FC236}">
                      <a16:creationId xmlns:a16="http://schemas.microsoft.com/office/drawing/2014/main" id="{0074F4C9-44F9-294F-8856-A046B97F6B04}"/>
                    </a:ext>
                  </a:extLst>
                </p:cNvPr>
                <p:cNvSpPr>
                  <a:spLocks noChangeArrowheads="1"/>
                </p:cNvSpPr>
                <p:nvPr/>
              </p:nvSpPr>
              <p:spPr bwMode="auto">
                <a:xfrm>
                  <a:off x="882" y="1290"/>
                  <a:ext cx="64" cy="65"/>
                </a:xfrm>
                <a:prstGeom prst="ellipse">
                  <a:avLst/>
                </a:pr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12" name="Oval 102">
                  <a:extLst>
                    <a:ext uri="{FF2B5EF4-FFF2-40B4-BE49-F238E27FC236}">
                      <a16:creationId xmlns:a16="http://schemas.microsoft.com/office/drawing/2014/main" id="{94D244C1-56A3-874C-BDC5-569F9E5BD222}"/>
                    </a:ext>
                  </a:extLst>
                </p:cNvPr>
                <p:cNvSpPr>
                  <a:spLocks noChangeArrowheads="1"/>
                </p:cNvSpPr>
                <p:nvPr/>
              </p:nvSpPr>
              <p:spPr bwMode="auto">
                <a:xfrm>
                  <a:off x="869" y="1278"/>
                  <a:ext cx="90" cy="89"/>
                </a:xfrm>
                <a:prstGeom prst="ellipse">
                  <a:avLst/>
                </a:prstGeom>
                <a:noFill/>
                <a:ln w="19050">
                  <a:solidFill>
                    <a:srgbClr val="3399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13" name="Freeform 103">
                  <a:extLst>
                    <a:ext uri="{FF2B5EF4-FFF2-40B4-BE49-F238E27FC236}">
                      <a16:creationId xmlns:a16="http://schemas.microsoft.com/office/drawing/2014/main" id="{CC4CE303-FA4E-704B-95B1-BD8FF63BF0A4}"/>
                    </a:ext>
                  </a:extLst>
                </p:cNvPr>
                <p:cNvSpPr>
                  <a:spLocks/>
                </p:cNvSpPr>
                <p:nvPr/>
              </p:nvSpPr>
              <p:spPr bwMode="auto">
                <a:xfrm>
                  <a:off x="1024" y="1532"/>
                  <a:ext cx="179" cy="96"/>
                </a:xfrm>
                <a:custGeom>
                  <a:avLst/>
                  <a:gdLst>
                    <a:gd name="T0" fmla="*/ 3 w 179"/>
                    <a:gd name="T1" fmla="*/ 0 h 96"/>
                    <a:gd name="T2" fmla="*/ 0 w 179"/>
                    <a:gd name="T3" fmla="*/ 6 h 96"/>
                    <a:gd name="T4" fmla="*/ 176 w 179"/>
                    <a:gd name="T5" fmla="*/ 96 h 96"/>
                    <a:gd name="T6" fmla="*/ 179 w 179"/>
                    <a:gd name="T7" fmla="*/ 90 h 96"/>
                    <a:gd name="T8" fmla="*/ 3 w 179"/>
                    <a:gd name="T9" fmla="*/ 0 h 96"/>
                    <a:gd name="T10" fmla="*/ 0 60000 65536"/>
                    <a:gd name="T11" fmla="*/ 0 60000 65536"/>
                    <a:gd name="T12" fmla="*/ 0 60000 65536"/>
                    <a:gd name="T13" fmla="*/ 0 60000 65536"/>
                    <a:gd name="T14" fmla="*/ 0 60000 65536"/>
                    <a:gd name="T15" fmla="*/ 0 w 179"/>
                    <a:gd name="T16" fmla="*/ 0 h 96"/>
                    <a:gd name="T17" fmla="*/ 179 w 179"/>
                    <a:gd name="T18" fmla="*/ 96 h 96"/>
                  </a:gdLst>
                  <a:ahLst/>
                  <a:cxnLst>
                    <a:cxn ang="T10">
                      <a:pos x="T0" y="T1"/>
                    </a:cxn>
                    <a:cxn ang="T11">
                      <a:pos x="T2" y="T3"/>
                    </a:cxn>
                    <a:cxn ang="T12">
                      <a:pos x="T4" y="T5"/>
                    </a:cxn>
                    <a:cxn ang="T13">
                      <a:pos x="T6" y="T7"/>
                    </a:cxn>
                    <a:cxn ang="T14">
                      <a:pos x="T8" y="T9"/>
                    </a:cxn>
                  </a:cxnLst>
                  <a:rect l="T15" t="T16" r="T17" b="T18"/>
                  <a:pathLst>
                    <a:path w="179" h="96">
                      <a:moveTo>
                        <a:pt x="3" y="0"/>
                      </a:moveTo>
                      <a:lnTo>
                        <a:pt x="0" y="6"/>
                      </a:lnTo>
                      <a:lnTo>
                        <a:pt x="176" y="96"/>
                      </a:lnTo>
                      <a:lnTo>
                        <a:pt x="179" y="90"/>
                      </a:lnTo>
                      <a:lnTo>
                        <a:pt x="3" y="0"/>
                      </a:lnTo>
                      <a:close/>
                    </a:path>
                  </a:pathLst>
                </a:cu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14" name="Freeform 104">
                  <a:extLst>
                    <a:ext uri="{FF2B5EF4-FFF2-40B4-BE49-F238E27FC236}">
                      <a16:creationId xmlns:a16="http://schemas.microsoft.com/office/drawing/2014/main" id="{A6D4D09B-633B-8640-987D-AFFAE802B026}"/>
                    </a:ext>
                  </a:extLst>
                </p:cNvPr>
                <p:cNvSpPr>
                  <a:spLocks/>
                </p:cNvSpPr>
                <p:nvPr/>
              </p:nvSpPr>
              <p:spPr bwMode="auto">
                <a:xfrm>
                  <a:off x="1019" y="1464"/>
                  <a:ext cx="77" cy="73"/>
                </a:xfrm>
                <a:custGeom>
                  <a:avLst/>
                  <a:gdLst>
                    <a:gd name="T0" fmla="*/ 77 w 77"/>
                    <a:gd name="T1" fmla="*/ 5 h 73"/>
                    <a:gd name="T2" fmla="*/ 73 w 77"/>
                    <a:gd name="T3" fmla="*/ 0 h 73"/>
                    <a:gd name="T4" fmla="*/ 0 w 77"/>
                    <a:gd name="T5" fmla="*/ 69 h 73"/>
                    <a:gd name="T6" fmla="*/ 4 w 77"/>
                    <a:gd name="T7" fmla="*/ 73 h 73"/>
                    <a:gd name="T8" fmla="*/ 77 w 77"/>
                    <a:gd name="T9" fmla="*/ 5 h 73"/>
                    <a:gd name="T10" fmla="*/ 0 60000 65536"/>
                    <a:gd name="T11" fmla="*/ 0 60000 65536"/>
                    <a:gd name="T12" fmla="*/ 0 60000 65536"/>
                    <a:gd name="T13" fmla="*/ 0 60000 65536"/>
                    <a:gd name="T14" fmla="*/ 0 60000 65536"/>
                    <a:gd name="T15" fmla="*/ 0 w 77"/>
                    <a:gd name="T16" fmla="*/ 0 h 73"/>
                    <a:gd name="T17" fmla="*/ 77 w 77"/>
                    <a:gd name="T18" fmla="*/ 73 h 73"/>
                  </a:gdLst>
                  <a:ahLst/>
                  <a:cxnLst>
                    <a:cxn ang="T10">
                      <a:pos x="T0" y="T1"/>
                    </a:cxn>
                    <a:cxn ang="T11">
                      <a:pos x="T2" y="T3"/>
                    </a:cxn>
                    <a:cxn ang="T12">
                      <a:pos x="T4" y="T5"/>
                    </a:cxn>
                    <a:cxn ang="T13">
                      <a:pos x="T6" y="T7"/>
                    </a:cxn>
                    <a:cxn ang="T14">
                      <a:pos x="T8" y="T9"/>
                    </a:cxn>
                  </a:cxnLst>
                  <a:rect l="T15" t="T16" r="T17" b="T18"/>
                  <a:pathLst>
                    <a:path w="77" h="73">
                      <a:moveTo>
                        <a:pt x="77" y="5"/>
                      </a:moveTo>
                      <a:lnTo>
                        <a:pt x="73" y="0"/>
                      </a:lnTo>
                      <a:lnTo>
                        <a:pt x="0" y="69"/>
                      </a:lnTo>
                      <a:lnTo>
                        <a:pt x="4" y="73"/>
                      </a:lnTo>
                      <a:lnTo>
                        <a:pt x="77" y="5"/>
                      </a:lnTo>
                      <a:close/>
                    </a:path>
                  </a:pathLst>
                </a:cu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15" name="Oval 105">
                  <a:extLst>
                    <a:ext uri="{FF2B5EF4-FFF2-40B4-BE49-F238E27FC236}">
                      <a16:creationId xmlns:a16="http://schemas.microsoft.com/office/drawing/2014/main" id="{A22F13F7-CAF6-5946-AF68-99D8983B6B76}"/>
                    </a:ext>
                  </a:extLst>
                </p:cNvPr>
                <p:cNvSpPr>
                  <a:spLocks noChangeArrowheads="1"/>
                </p:cNvSpPr>
                <p:nvPr/>
              </p:nvSpPr>
              <p:spPr bwMode="auto">
                <a:xfrm>
                  <a:off x="986" y="1502"/>
                  <a:ext cx="65" cy="65"/>
                </a:xfrm>
                <a:prstGeom prst="ellipse">
                  <a:avLst/>
                </a:pr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16" name="Oval 106">
                  <a:extLst>
                    <a:ext uri="{FF2B5EF4-FFF2-40B4-BE49-F238E27FC236}">
                      <a16:creationId xmlns:a16="http://schemas.microsoft.com/office/drawing/2014/main" id="{68255C49-250B-984F-ADE0-1B291BBAE922}"/>
                    </a:ext>
                  </a:extLst>
                </p:cNvPr>
                <p:cNvSpPr>
                  <a:spLocks noChangeArrowheads="1"/>
                </p:cNvSpPr>
                <p:nvPr/>
              </p:nvSpPr>
              <p:spPr bwMode="auto">
                <a:xfrm>
                  <a:off x="974" y="1490"/>
                  <a:ext cx="89" cy="89"/>
                </a:xfrm>
                <a:prstGeom prst="ellipse">
                  <a:avLst/>
                </a:prstGeom>
                <a:noFill/>
                <a:ln w="19050">
                  <a:solidFill>
                    <a:srgbClr val="3399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1017" name="Freeform 107">
                  <a:extLst>
                    <a:ext uri="{FF2B5EF4-FFF2-40B4-BE49-F238E27FC236}">
                      <a16:creationId xmlns:a16="http://schemas.microsoft.com/office/drawing/2014/main" id="{4E6EEF24-57E1-4249-83D5-FDA4323B14FC}"/>
                    </a:ext>
                  </a:extLst>
                </p:cNvPr>
                <p:cNvSpPr>
                  <a:spLocks/>
                </p:cNvSpPr>
                <p:nvPr/>
              </p:nvSpPr>
              <p:spPr bwMode="auto">
                <a:xfrm>
                  <a:off x="911" y="1328"/>
                  <a:ext cx="100" cy="165"/>
                </a:xfrm>
                <a:custGeom>
                  <a:avLst/>
                  <a:gdLst>
                    <a:gd name="T0" fmla="*/ 95 w 100"/>
                    <a:gd name="T1" fmla="*/ 165 h 165"/>
                    <a:gd name="T2" fmla="*/ 100 w 100"/>
                    <a:gd name="T3" fmla="*/ 162 h 165"/>
                    <a:gd name="T4" fmla="*/ 5 w 100"/>
                    <a:gd name="T5" fmla="*/ 0 h 165"/>
                    <a:gd name="T6" fmla="*/ 0 w 100"/>
                    <a:gd name="T7" fmla="*/ 3 h 165"/>
                    <a:gd name="T8" fmla="*/ 95 w 100"/>
                    <a:gd name="T9" fmla="*/ 165 h 165"/>
                    <a:gd name="T10" fmla="*/ 0 60000 65536"/>
                    <a:gd name="T11" fmla="*/ 0 60000 65536"/>
                    <a:gd name="T12" fmla="*/ 0 60000 65536"/>
                    <a:gd name="T13" fmla="*/ 0 60000 65536"/>
                    <a:gd name="T14" fmla="*/ 0 60000 65536"/>
                    <a:gd name="T15" fmla="*/ 0 w 100"/>
                    <a:gd name="T16" fmla="*/ 0 h 165"/>
                    <a:gd name="T17" fmla="*/ 100 w 100"/>
                    <a:gd name="T18" fmla="*/ 165 h 165"/>
                  </a:gdLst>
                  <a:ahLst/>
                  <a:cxnLst>
                    <a:cxn ang="T10">
                      <a:pos x="T0" y="T1"/>
                    </a:cxn>
                    <a:cxn ang="T11">
                      <a:pos x="T2" y="T3"/>
                    </a:cxn>
                    <a:cxn ang="T12">
                      <a:pos x="T4" y="T5"/>
                    </a:cxn>
                    <a:cxn ang="T13">
                      <a:pos x="T6" y="T7"/>
                    </a:cxn>
                    <a:cxn ang="T14">
                      <a:pos x="T8" y="T9"/>
                    </a:cxn>
                  </a:cxnLst>
                  <a:rect l="T15" t="T16" r="T17" b="T18"/>
                  <a:pathLst>
                    <a:path w="100" h="165">
                      <a:moveTo>
                        <a:pt x="95" y="165"/>
                      </a:moveTo>
                      <a:lnTo>
                        <a:pt x="100" y="162"/>
                      </a:lnTo>
                      <a:lnTo>
                        <a:pt x="5" y="0"/>
                      </a:lnTo>
                      <a:lnTo>
                        <a:pt x="0" y="3"/>
                      </a:lnTo>
                      <a:lnTo>
                        <a:pt x="95" y="165"/>
                      </a:lnTo>
                      <a:close/>
                    </a:path>
                  </a:pathLst>
                </a:cu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18" name="Freeform 108">
                  <a:extLst>
                    <a:ext uri="{FF2B5EF4-FFF2-40B4-BE49-F238E27FC236}">
                      <a16:creationId xmlns:a16="http://schemas.microsoft.com/office/drawing/2014/main" id="{AD46F77E-D745-DB41-9B18-4D4A32732ECD}"/>
                    </a:ext>
                  </a:extLst>
                </p:cNvPr>
                <p:cNvSpPr>
                  <a:spLocks/>
                </p:cNvSpPr>
                <p:nvPr/>
              </p:nvSpPr>
              <p:spPr bwMode="auto">
                <a:xfrm>
                  <a:off x="832" y="1569"/>
                  <a:ext cx="166" cy="159"/>
                </a:xfrm>
                <a:custGeom>
                  <a:avLst/>
                  <a:gdLst>
                    <a:gd name="T0" fmla="*/ 0 w 166"/>
                    <a:gd name="T1" fmla="*/ 154 h 159"/>
                    <a:gd name="T2" fmla="*/ 5 w 166"/>
                    <a:gd name="T3" fmla="*/ 159 h 159"/>
                    <a:gd name="T4" fmla="*/ 166 w 166"/>
                    <a:gd name="T5" fmla="*/ 4 h 159"/>
                    <a:gd name="T6" fmla="*/ 161 w 166"/>
                    <a:gd name="T7" fmla="*/ 0 h 159"/>
                    <a:gd name="T8" fmla="*/ 0 w 166"/>
                    <a:gd name="T9" fmla="*/ 154 h 159"/>
                    <a:gd name="T10" fmla="*/ 0 60000 65536"/>
                    <a:gd name="T11" fmla="*/ 0 60000 65536"/>
                    <a:gd name="T12" fmla="*/ 0 60000 65536"/>
                    <a:gd name="T13" fmla="*/ 0 60000 65536"/>
                    <a:gd name="T14" fmla="*/ 0 60000 65536"/>
                    <a:gd name="T15" fmla="*/ 0 w 166"/>
                    <a:gd name="T16" fmla="*/ 0 h 159"/>
                    <a:gd name="T17" fmla="*/ 166 w 166"/>
                    <a:gd name="T18" fmla="*/ 159 h 159"/>
                  </a:gdLst>
                  <a:ahLst/>
                  <a:cxnLst>
                    <a:cxn ang="T10">
                      <a:pos x="T0" y="T1"/>
                    </a:cxn>
                    <a:cxn ang="T11">
                      <a:pos x="T2" y="T3"/>
                    </a:cxn>
                    <a:cxn ang="T12">
                      <a:pos x="T4" y="T5"/>
                    </a:cxn>
                    <a:cxn ang="T13">
                      <a:pos x="T6" y="T7"/>
                    </a:cxn>
                    <a:cxn ang="T14">
                      <a:pos x="T8" y="T9"/>
                    </a:cxn>
                  </a:cxnLst>
                  <a:rect l="T15" t="T16" r="T17" b="T18"/>
                  <a:pathLst>
                    <a:path w="166" h="159">
                      <a:moveTo>
                        <a:pt x="0" y="154"/>
                      </a:moveTo>
                      <a:lnTo>
                        <a:pt x="5" y="159"/>
                      </a:lnTo>
                      <a:lnTo>
                        <a:pt x="166" y="4"/>
                      </a:lnTo>
                      <a:lnTo>
                        <a:pt x="161" y="0"/>
                      </a:lnTo>
                      <a:lnTo>
                        <a:pt x="0" y="154"/>
                      </a:lnTo>
                      <a:close/>
                    </a:path>
                  </a:pathLst>
                </a:cu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nvGrpSpPr>
              <p:cNvPr id="940" name="Group 109">
                <a:extLst>
                  <a:ext uri="{FF2B5EF4-FFF2-40B4-BE49-F238E27FC236}">
                    <a16:creationId xmlns:a16="http://schemas.microsoft.com/office/drawing/2014/main" id="{0BD36FCF-FD2F-EC47-B076-9A0CC4C7AAEB}"/>
                  </a:ext>
                </a:extLst>
              </p:cNvPr>
              <p:cNvGrpSpPr>
                <a:grpSpLocks/>
              </p:cNvGrpSpPr>
              <p:nvPr/>
            </p:nvGrpSpPr>
            <p:grpSpPr bwMode="auto">
              <a:xfrm>
                <a:off x="797" y="1309"/>
                <a:ext cx="448" cy="450"/>
                <a:chOff x="797" y="1309"/>
                <a:chExt cx="448" cy="450"/>
              </a:xfrm>
            </p:grpSpPr>
            <p:sp>
              <p:nvSpPr>
                <p:cNvPr id="941" name="Freeform 110">
                  <a:extLst>
                    <a:ext uri="{FF2B5EF4-FFF2-40B4-BE49-F238E27FC236}">
                      <a16:creationId xmlns:a16="http://schemas.microsoft.com/office/drawing/2014/main" id="{0957E80E-FD98-FE4C-B8B3-D8F2EE2CC534}"/>
                    </a:ext>
                  </a:extLst>
                </p:cNvPr>
                <p:cNvSpPr>
                  <a:spLocks/>
                </p:cNvSpPr>
                <p:nvPr/>
              </p:nvSpPr>
              <p:spPr bwMode="auto">
                <a:xfrm>
                  <a:off x="911" y="1310"/>
                  <a:ext cx="220" cy="126"/>
                </a:xfrm>
                <a:custGeom>
                  <a:avLst/>
                  <a:gdLst>
                    <a:gd name="T0" fmla="*/ 2 w 220"/>
                    <a:gd name="T1" fmla="*/ 0 h 126"/>
                    <a:gd name="T2" fmla="*/ 0 w 220"/>
                    <a:gd name="T3" fmla="*/ 4 h 126"/>
                    <a:gd name="T4" fmla="*/ 218 w 220"/>
                    <a:gd name="T5" fmla="*/ 126 h 126"/>
                    <a:gd name="T6" fmla="*/ 220 w 220"/>
                    <a:gd name="T7" fmla="*/ 122 h 126"/>
                    <a:gd name="T8" fmla="*/ 2 w 220"/>
                    <a:gd name="T9" fmla="*/ 0 h 126"/>
                    <a:gd name="T10" fmla="*/ 0 60000 65536"/>
                    <a:gd name="T11" fmla="*/ 0 60000 65536"/>
                    <a:gd name="T12" fmla="*/ 0 60000 65536"/>
                    <a:gd name="T13" fmla="*/ 0 60000 65536"/>
                    <a:gd name="T14" fmla="*/ 0 60000 65536"/>
                    <a:gd name="T15" fmla="*/ 0 w 220"/>
                    <a:gd name="T16" fmla="*/ 0 h 126"/>
                    <a:gd name="T17" fmla="*/ 220 w 220"/>
                    <a:gd name="T18" fmla="*/ 126 h 126"/>
                  </a:gdLst>
                  <a:ahLst/>
                  <a:cxnLst>
                    <a:cxn ang="T10">
                      <a:pos x="T0" y="T1"/>
                    </a:cxn>
                    <a:cxn ang="T11">
                      <a:pos x="T2" y="T3"/>
                    </a:cxn>
                    <a:cxn ang="T12">
                      <a:pos x="T4" y="T5"/>
                    </a:cxn>
                    <a:cxn ang="T13">
                      <a:pos x="T6" y="T7"/>
                    </a:cxn>
                    <a:cxn ang="T14">
                      <a:pos x="T8" y="T9"/>
                    </a:cxn>
                  </a:cxnLst>
                  <a:rect l="T15" t="T16" r="T17" b="T18"/>
                  <a:pathLst>
                    <a:path w="220" h="126">
                      <a:moveTo>
                        <a:pt x="2" y="0"/>
                      </a:moveTo>
                      <a:lnTo>
                        <a:pt x="0" y="4"/>
                      </a:lnTo>
                      <a:lnTo>
                        <a:pt x="218" y="126"/>
                      </a:lnTo>
                      <a:lnTo>
                        <a:pt x="220" y="122"/>
                      </a:lnTo>
                      <a:lnTo>
                        <a:pt x="2" y="0"/>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42" name="Freeform 111">
                  <a:extLst>
                    <a:ext uri="{FF2B5EF4-FFF2-40B4-BE49-F238E27FC236}">
                      <a16:creationId xmlns:a16="http://schemas.microsoft.com/office/drawing/2014/main" id="{FBB2455A-D7BC-0B43-80CF-2EF7055F2CC8}"/>
                    </a:ext>
                  </a:extLst>
                </p:cNvPr>
                <p:cNvSpPr>
                  <a:spLocks/>
                </p:cNvSpPr>
                <p:nvPr/>
              </p:nvSpPr>
              <p:spPr bwMode="auto">
                <a:xfrm>
                  <a:off x="797" y="1432"/>
                  <a:ext cx="335" cy="326"/>
                </a:xfrm>
                <a:custGeom>
                  <a:avLst/>
                  <a:gdLst>
                    <a:gd name="T0" fmla="*/ 335 w 335"/>
                    <a:gd name="T1" fmla="*/ 3 h 326"/>
                    <a:gd name="T2" fmla="*/ 332 w 335"/>
                    <a:gd name="T3" fmla="*/ 0 h 326"/>
                    <a:gd name="T4" fmla="*/ 0 w 335"/>
                    <a:gd name="T5" fmla="*/ 323 h 326"/>
                    <a:gd name="T6" fmla="*/ 3 w 335"/>
                    <a:gd name="T7" fmla="*/ 326 h 326"/>
                    <a:gd name="T8" fmla="*/ 335 w 335"/>
                    <a:gd name="T9" fmla="*/ 3 h 326"/>
                    <a:gd name="T10" fmla="*/ 0 60000 65536"/>
                    <a:gd name="T11" fmla="*/ 0 60000 65536"/>
                    <a:gd name="T12" fmla="*/ 0 60000 65536"/>
                    <a:gd name="T13" fmla="*/ 0 60000 65536"/>
                    <a:gd name="T14" fmla="*/ 0 60000 65536"/>
                    <a:gd name="T15" fmla="*/ 0 w 335"/>
                    <a:gd name="T16" fmla="*/ 0 h 326"/>
                    <a:gd name="T17" fmla="*/ 335 w 335"/>
                    <a:gd name="T18" fmla="*/ 326 h 326"/>
                  </a:gdLst>
                  <a:ahLst/>
                  <a:cxnLst>
                    <a:cxn ang="T10">
                      <a:pos x="T0" y="T1"/>
                    </a:cxn>
                    <a:cxn ang="T11">
                      <a:pos x="T2" y="T3"/>
                    </a:cxn>
                    <a:cxn ang="T12">
                      <a:pos x="T4" y="T5"/>
                    </a:cxn>
                    <a:cxn ang="T13">
                      <a:pos x="T6" y="T7"/>
                    </a:cxn>
                    <a:cxn ang="T14">
                      <a:pos x="T8" y="T9"/>
                    </a:cxn>
                  </a:cxnLst>
                  <a:rect l="T15" t="T16" r="T17" b="T18"/>
                  <a:pathLst>
                    <a:path w="335" h="326">
                      <a:moveTo>
                        <a:pt x="335" y="3"/>
                      </a:moveTo>
                      <a:lnTo>
                        <a:pt x="332" y="0"/>
                      </a:lnTo>
                      <a:lnTo>
                        <a:pt x="0" y="323"/>
                      </a:lnTo>
                      <a:lnTo>
                        <a:pt x="3" y="326"/>
                      </a:lnTo>
                      <a:lnTo>
                        <a:pt x="335" y="3"/>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43" name="Freeform 112">
                  <a:extLst>
                    <a:ext uri="{FF2B5EF4-FFF2-40B4-BE49-F238E27FC236}">
                      <a16:creationId xmlns:a16="http://schemas.microsoft.com/office/drawing/2014/main" id="{F0FBA56B-A0C5-BB4F-A7C1-9C02019AB39F}"/>
                    </a:ext>
                  </a:extLst>
                </p:cNvPr>
                <p:cNvSpPr>
                  <a:spLocks/>
                </p:cNvSpPr>
                <p:nvPr/>
              </p:nvSpPr>
              <p:spPr bwMode="auto">
                <a:xfrm>
                  <a:off x="798" y="1649"/>
                  <a:ext cx="444" cy="110"/>
                </a:xfrm>
                <a:custGeom>
                  <a:avLst/>
                  <a:gdLst>
                    <a:gd name="T0" fmla="*/ 0 w 444"/>
                    <a:gd name="T1" fmla="*/ 106 h 110"/>
                    <a:gd name="T2" fmla="*/ 1 w 444"/>
                    <a:gd name="T3" fmla="*/ 110 h 110"/>
                    <a:gd name="T4" fmla="*/ 444 w 444"/>
                    <a:gd name="T5" fmla="*/ 3 h 110"/>
                    <a:gd name="T6" fmla="*/ 443 w 444"/>
                    <a:gd name="T7" fmla="*/ 0 h 110"/>
                    <a:gd name="T8" fmla="*/ 0 w 444"/>
                    <a:gd name="T9" fmla="*/ 106 h 110"/>
                    <a:gd name="T10" fmla="*/ 0 60000 65536"/>
                    <a:gd name="T11" fmla="*/ 0 60000 65536"/>
                    <a:gd name="T12" fmla="*/ 0 60000 65536"/>
                    <a:gd name="T13" fmla="*/ 0 60000 65536"/>
                    <a:gd name="T14" fmla="*/ 0 60000 65536"/>
                    <a:gd name="T15" fmla="*/ 0 w 444"/>
                    <a:gd name="T16" fmla="*/ 0 h 110"/>
                    <a:gd name="T17" fmla="*/ 444 w 444"/>
                    <a:gd name="T18" fmla="*/ 110 h 110"/>
                  </a:gdLst>
                  <a:ahLst/>
                  <a:cxnLst>
                    <a:cxn ang="T10">
                      <a:pos x="T0" y="T1"/>
                    </a:cxn>
                    <a:cxn ang="T11">
                      <a:pos x="T2" y="T3"/>
                    </a:cxn>
                    <a:cxn ang="T12">
                      <a:pos x="T4" y="T5"/>
                    </a:cxn>
                    <a:cxn ang="T13">
                      <a:pos x="T6" y="T7"/>
                    </a:cxn>
                    <a:cxn ang="T14">
                      <a:pos x="T8" y="T9"/>
                    </a:cxn>
                  </a:cxnLst>
                  <a:rect l="T15" t="T16" r="T17" b="T18"/>
                  <a:pathLst>
                    <a:path w="444" h="110">
                      <a:moveTo>
                        <a:pt x="0" y="106"/>
                      </a:moveTo>
                      <a:lnTo>
                        <a:pt x="1" y="110"/>
                      </a:lnTo>
                      <a:lnTo>
                        <a:pt x="444" y="3"/>
                      </a:lnTo>
                      <a:lnTo>
                        <a:pt x="443" y="0"/>
                      </a:lnTo>
                      <a:lnTo>
                        <a:pt x="0" y="10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44" name="Freeform 113">
                  <a:extLst>
                    <a:ext uri="{FF2B5EF4-FFF2-40B4-BE49-F238E27FC236}">
                      <a16:creationId xmlns:a16="http://schemas.microsoft.com/office/drawing/2014/main" id="{381F5FC6-7773-544E-94DD-604E7B73C8A2}"/>
                    </a:ext>
                  </a:extLst>
                </p:cNvPr>
                <p:cNvSpPr>
                  <a:spLocks/>
                </p:cNvSpPr>
                <p:nvPr/>
              </p:nvSpPr>
              <p:spPr bwMode="auto">
                <a:xfrm>
                  <a:off x="1127" y="1433"/>
                  <a:ext cx="117" cy="218"/>
                </a:xfrm>
                <a:custGeom>
                  <a:avLst/>
                  <a:gdLst>
                    <a:gd name="T0" fmla="*/ 3 w 117"/>
                    <a:gd name="T1" fmla="*/ 0 h 218"/>
                    <a:gd name="T2" fmla="*/ 0 w 117"/>
                    <a:gd name="T3" fmla="*/ 2 h 218"/>
                    <a:gd name="T4" fmla="*/ 113 w 117"/>
                    <a:gd name="T5" fmla="*/ 218 h 218"/>
                    <a:gd name="T6" fmla="*/ 117 w 117"/>
                    <a:gd name="T7" fmla="*/ 216 h 218"/>
                    <a:gd name="T8" fmla="*/ 3 w 117"/>
                    <a:gd name="T9" fmla="*/ 0 h 218"/>
                    <a:gd name="T10" fmla="*/ 0 60000 65536"/>
                    <a:gd name="T11" fmla="*/ 0 60000 65536"/>
                    <a:gd name="T12" fmla="*/ 0 60000 65536"/>
                    <a:gd name="T13" fmla="*/ 0 60000 65536"/>
                    <a:gd name="T14" fmla="*/ 0 60000 65536"/>
                    <a:gd name="T15" fmla="*/ 0 w 117"/>
                    <a:gd name="T16" fmla="*/ 0 h 218"/>
                    <a:gd name="T17" fmla="*/ 117 w 117"/>
                    <a:gd name="T18" fmla="*/ 218 h 218"/>
                  </a:gdLst>
                  <a:ahLst/>
                  <a:cxnLst>
                    <a:cxn ang="T10">
                      <a:pos x="T0" y="T1"/>
                    </a:cxn>
                    <a:cxn ang="T11">
                      <a:pos x="T2" y="T3"/>
                    </a:cxn>
                    <a:cxn ang="T12">
                      <a:pos x="T4" y="T5"/>
                    </a:cxn>
                    <a:cxn ang="T13">
                      <a:pos x="T6" y="T7"/>
                    </a:cxn>
                    <a:cxn ang="T14">
                      <a:pos x="T8" y="T9"/>
                    </a:cxn>
                  </a:cxnLst>
                  <a:rect l="T15" t="T16" r="T17" b="T18"/>
                  <a:pathLst>
                    <a:path w="117" h="218">
                      <a:moveTo>
                        <a:pt x="3" y="0"/>
                      </a:moveTo>
                      <a:lnTo>
                        <a:pt x="0" y="2"/>
                      </a:lnTo>
                      <a:lnTo>
                        <a:pt x="113" y="218"/>
                      </a:lnTo>
                      <a:lnTo>
                        <a:pt x="117" y="216"/>
                      </a:lnTo>
                      <a:lnTo>
                        <a:pt x="3" y="0"/>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45" name="Freeform 114">
                  <a:extLst>
                    <a:ext uri="{FF2B5EF4-FFF2-40B4-BE49-F238E27FC236}">
                      <a16:creationId xmlns:a16="http://schemas.microsoft.com/office/drawing/2014/main" id="{0EE7B0B5-5ED9-9642-B86A-DF422DCC51E3}"/>
                    </a:ext>
                  </a:extLst>
                </p:cNvPr>
                <p:cNvSpPr>
                  <a:spLocks/>
                </p:cNvSpPr>
                <p:nvPr/>
              </p:nvSpPr>
              <p:spPr bwMode="auto">
                <a:xfrm>
                  <a:off x="801" y="1309"/>
                  <a:ext cx="115" cy="444"/>
                </a:xfrm>
                <a:custGeom>
                  <a:avLst/>
                  <a:gdLst>
                    <a:gd name="T0" fmla="*/ 115 w 115"/>
                    <a:gd name="T1" fmla="*/ 1 h 444"/>
                    <a:gd name="T2" fmla="*/ 111 w 115"/>
                    <a:gd name="T3" fmla="*/ 0 h 444"/>
                    <a:gd name="T4" fmla="*/ 0 w 115"/>
                    <a:gd name="T5" fmla="*/ 443 h 444"/>
                    <a:gd name="T6" fmla="*/ 3 w 115"/>
                    <a:gd name="T7" fmla="*/ 444 h 444"/>
                    <a:gd name="T8" fmla="*/ 115 w 115"/>
                    <a:gd name="T9" fmla="*/ 1 h 444"/>
                    <a:gd name="T10" fmla="*/ 0 60000 65536"/>
                    <a:gd name="T11" fmla="*/ 0 60000 65536"/>
                    <a:gd name="T12" fmla="*/ 0 60000 65536"/>
                    <a:gd name="T13" fmla="*/ 0 60000 65536"/>
                    <a:gd name="T14" fmla="*/ 0 60000 65536"/>
                    <a:gd name="T15" fmla="*/ 0 w 115"/>
                    <a:gd name="T16" fmla="*/ 0 h 444"/>
                    <a:gd name="T17" fmla="*/ 115 w 115"/>
                    <a:gd name="T18" fmla="*/ 444 h 444"/>
                  </a:gdLst>
                  <a:ahLst/>
                  <a:cxnLst>
                    <a:cxn ang="T10">
                      <a:pos x="T0" y="T1"/>
                    </a:cxn>
                    <a:cxn ang="T11">
                      <a:pos x="T2" y="T3"/>
                    </a:cxn>
                    <a:cxn ang="T12">
                      <a:pos x="T4" y="T5"/>
                    </a:cxn>
                    <a:cxn ang="T13">
                      <a:pos x="T6" y="T7"/>
                    </a:cxn>
                    <a:cxn ang="T14">
                      <a:pos x="T8" y="T9"/>
                    </a:cxn>
                  </a:cxnLst>
                  <a:rect l="T15" t="T16" r="T17" b="T18"/>
                  <a:pathLst>
                    <a:path w="115" h="444">
                      <a:moveTo>
                        <a:pt x="115" y="1"/>
                      </a:moveTo>
                      <a:lnTo>
                        <a:pt x="111" y="0"/>
                      </a:lnTo>
                      <a:lnTo>
                        <a:pt x="0" y="443"/>
                      </a:lnTo>
                      <a:lnTo>
                        <a:pt x="3" y="444"/>
                      </a:lnTo>
                      <a:lnTo>
                        <a:pt x="115" y="1"/>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nvGrpSpPr>
                <p:cNvPr id="946" name="Group 115">
                  <a:extLst>
                    <a:ext uri="{FF2B5EF4-FFF2-40B4-BE49-F238E27FC236}">
                      <a16:creationId xmlns:a16="http://schemas.microsoft.com/office/drawing/2014/main" id="{AD58C93A-8AAA-FA49-909C-F1174410CB7D}"/>
                    </a:ext>
                  </a:extLst>
                </p:cNvPr>
                <p:cNvGrpSpPr>
                  <a:grpSpLocks/>
                </p:cNvGrpSpPr>
                <p:nvPr/>
              </p:nvGrpSpPr>
              <p:grpSpPr bwMode="auto">
                <a:xfrm>
                  <a:off x="915" y="1313"/>
                  <a:ext cx="330" cy="341"/>
                  <a:chOff x="915" y="1313"/>
                  <a:chExt cx="330" cy="341"/>
                </a:xfrm>
              </p:grpSpPr>
              <p:sp>
                <p:nvSpPr>
                  <p:cNvPr id="947" name="Freeform 116">
                    <a:extLst>
                      <a:ext uri="{FF2B5EF4-FFF2-40B4-BE49-F238E27FC236}">
                        <a16:creationId xmlns:a16="http://schemas.microsoft.com/office/drawing/2014/main" id="{61B5A8F2-CA5A-8840-B093-3221249DC99E}"/>
                      </a:ext>
                    </a:extLst>
                  </p:cNvPr>
                  <p:cNvSpPr>
                    <a:spLocks/>
                  </p:cNvSpPr>
                  <p:nvPr/>
                </p:nvSpPr>
                <p:spPr bwMode="auto">
                  <a:xfrm>
                    <a:off x="1240" y="1648"/>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48" name="Freeform 117">
                    <a:extLst>
                      <a:ext uri="{FF2B5EF4-FFF2-40B4-BE49-F238E27FC236}">
                        <a16:creationId xmlns:a16="http://schemas.microsoft.com/office/drawing/2014/main" id="{DAC25D94-ABD1-824B-9605-D408972BD804}"/>
                      </a:ext>
                    </a:extLst>
                  </p:cNvPr>
                  <p:cNvSpPr>
                    <a:spLocks/>
                  </p:cNvSpPr>
                  <p:nvPr/>
                </p:nvSpPr>
                <p:spPr bwMode="auto">
                  <a:xfrm>
                    <a:off x="1234" y="1642"/>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49" name="Freeform 118">
                    <a:extLst>
                      <a:ext uri="{FF2B5EF4-FFF2-40B4-BE49-F238E27FC236}">
                        <a16:creationId xmlns:a16="http://schemas.microsoft.com/office/drawing/2014/main" id="{8BFA275E-7636-F44A-8918-3CB519180349}"/>
                      </a:ext>
                    </a:extLst>
                  </p:cNvPr>
                  <p:cNvSpPr>
                    <a:spLocks/>
                  </p:cNvSpPr>
                  <p:nvPr/>
                </p:nvSpPr>
                <p:spPr bwMode="auto">
                  <a:xfrm>
                    <a:off x="1228" y="1636"/>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50" name="Freeform 119">
                    <a:extLst>
                      <a:ext uri="{FF2B5EF4-FFF2-40B4-BE49-F238E27FC236}">
                        <a16:creationId xmlns:a16="http://schemas.microsoft.com/office/drawing/2014/main" id="{CB20800F-6918-554F-90D1-A49E8C7FEA92}"/>
                      </a:ext>
                    </a:extLst>
                  </p:cNvPr>
                  <p:cNvSpPr>
                    <a:spLocks/>
                  </p:cNvSpPr>
                  <p:nvPr/>
                </p:nvSpPr>
                <p:spPr bwMode="auto">
                  <a:xfrm>
                    <a:off x="1222" y="1630"/>
                    <a:ext cx="7" cy="6"/>
                  </a:xfrm>
                  <a:custGeom>
                    <a:avLst/>
                    <a:gdLst>
                      <a:gd name="T0" fmla="*/ 4 w 7"/>
                      <a:gd name="T1" fmla="*/ 6 h 6"/>
                      <a:gd name="T2" fmla="*/ 7 w 7"/>
                      <a:gd name="T3" fmla="*/ 3 h 6"/>
                      <a:gd name="T4" fmla="*/ 4 w 7"/>
                      <a:gd name="T5" fmla="*/ 0 h 6"/>
                      <a:gd name="T6" fmla="*/ 0 w 7"/>
                      <a:gd name="T7" fmla="*/ 3 h 6"/>
                      <a:gd name="T8" fmla="*/ 4 w 7"/>
                      <a:gd name="T9" fmla="*/ 6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4" y="6"/>
                        </a:moveTo>
                        <a:lnTo>
                          <a:pt x="7" y="3"/>
                        </a:lnTo>
                        <a:lnTo>
                          <a:pt x="4" y="0"/>
                        </a:lnTo>
                        <a:lnTo>
                          <a:pt x="0" y="3"/>
                        </a:lnTo>
                        <a:lnTo>
                          <a:pt x="4"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51" name="Freeform 120">
                    <a:extLst>
                      <a:ext uri="{FF2B5EF4-FFF2-40B4-BE49-F238E27FC236}">
                        <a16:creationId xmlns:a16="http://schemas.microsoft.com/office/drawing/2014/main" id="{3ADB4524-6550-8B43-A409-1764D60109B2}"/>
                      </a:ext>
                    </a:extLst>
                  </p:cNvPr>
                  <p:cNvSpPr>
                    <a:spLocks/>
                  </p:cNvSpPr>
                  <p:nvPr/>
                </p:nvSpPr>
                <p:spPr bwMode="auto">
                  <a:xfrm>
                    <a:off x="1217" y="1624"/>
                    <a:ext cx="6" cy="6"/>
                  </a:xfrm>
                  <a:custGeom>
                    <a:avLst/>
                    <a:gdLst>
                      <a:gd name="T0" fmla="*/ 3 w 6"/>
                      <a:gd name="T1" fmla="*/ 6 h 6"/>
                      <a:gd name="T2" fmla="*/ 6 w 6"/>
                      <a:gd name="T3" fmla="*/ 3 h 6"/>
                      <a:gd name="T4" fmla="*/ 3 w 6"/>
                      <a:gd name="T5" fmla="*/ 0 h 6"/>
                      <a:gd name="T6" fmla="*/ 0 w 6"/>
                      <a:gd name="T7" fmla="*/ 4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4"/>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52" name="Freeform 121">
                    <a:extLst>
                      <a:ext uri="{FF2B5EF4-FFF2-40B4-BE49-F238E27FC236}">
                        <a16:creationId xmlns:a16="http://schemas.microsoft.com/office/drawing/2014/main" id="{F729CDD8-B8C5-7E43-A1FE-50CAFDD5B58E}"/>
                      </a:ext>
                    </a:extLst>
                  </p:cNvPr>
                  <p:cNvSpPr>
                    <a:spLocks/>
                  </p:cNvSpPr>
                  <p:nvPr/>
                </p:nvSpPr>
                <p:spPr bwMode="auto">
                  <a:xfrm>
                    <a:off x="1211" y="1618"/>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53" name="Freeform 122">
                    <a:extLst>
                      <a:ext uri="{FF2B5EF4-FFF2-40B4-BE49-F238E27FC236}">
                        <a16:creationId xmlns:a16="http://schemas.microsoft.com/office/drawing/2014/main" id="{75F0F375-18B7-864F-B5DB-DBFF4387BB11}"/>
                      </a:ext>
                    </a:extLst>
                  </p:cNvPr>
                  <p:cNvSpPr>
                    <a:spLocks/>
                  </p:cNvSpPr>
                  <p:nvPr/>
                </p:nvSpPr>
                <p:spPr bwMode="auto">
                  <a:xfrm>
                    <a:off x="1206" y="1613"/>
                    <a:ext cx="5" cy="5"/>
                  </a:xfrm>
                  <a:custGeom>
                    <a:avLst/>
                    <a:gdLst>
                      <a:gd name="T0" fmla="*/ 2 w 5"/>
                      <a:gd name="T1" fmla="*/ 5 h 5"/>
                      <a:gd name="T2" fmla="*/ 5 w 5"/>
                      <a:gd name="T3" fmla="*/ 2 h 5"/>
                      <a:gd name="T4" fmla="*/ 3 w 5"/>
                      <a:gd name="T5" fmla="*/ 0 h 5"/>
                      <a:gd name="T6" fmla="*/ 0 w 5"/>
                      <a:gd name="T7" fmla="*/ 3 h 5"/>
                      <a:gd name="T8" fmla="*/ 2 w 5"/>
                      <a:gd name="T9" fmla="*/ 5 h 5"/>
                      <a:gd name="T10" fmla="*/ 0 60000 65536"/>
                      <a:gd name="T11" fmla="*/ 0 60000 65536"/>
                      <a:gd name="T12" fmla="*/ 0 60000 65536"/>
                      <a:gd name="T13" fmla="*/ 0 60000 65536"/>
                      <a:gd name="T14" fmla="*/ 0 60000 65536"/>
                      <a:gd name="T15" fmla="*/ 0 w 5"/>
                      <a:gd name="T16" fmla="*/ 0 h 5"/>
                      <a:gd name="T17" fmla="*/ 5 w 5"/>
                      <a:gd name="T18" fmla="*/ 5 h 5"/>
                    </a:gdLst>
                    <a:ahLst/>
                    <a:cxnLst>
                      <a:cxn ang="T10">
                        <a:pos x="T0" y="T1"/>
                      </a:cxn>
                      <a:cxn ang="T11">
                        <a:pos x="T2" y="T3"/>
                      </a:cxn>
                      <a:cxn ang="T12">
                        <a:pos x="T4" y="T5"/>
                      </a:cxn>
                      <a:cxn ang="T13">
                        <a:pos x="T6" y="T7"/>
                      </a:cxn>
                      <a:cxn ang="T14">
                        <a:pos x="T8" y="T9"/>
                      </a:cxn>
                    </a:cxnLst>
                    <a:rect l="T15" t="T16" r="T17" b="T18"/>
                    <a:pathLst>
                      <a:path w="5" h="5">
                        <a:moveTo>
                          <a:pt x="2" y="5"/>
                        </a:moveTo>
                        <a:lnTo>
                          <a:pt x="5" y="2"/>
                        </a:lnTo>
                        <a:lnTo>
                          <a:pt x="3" y="0"/>
                        </a:lnTo>
                        <a:lnTo>
                          <a:pt x="0" y="3"/>
                        </a:lnTo>
                        <a:lnTo>
                          <a:pt x="2" y="5"/>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54" name="Freeform 123">
                    <a:extLst>
                      <a:ext uri="{FF2B5EF4-FFF2-40B4-BE49-F238E27FC236}">
                        <a16:creationId xmlns:a16="http://schemas.microsoft.com/office/drawing/2014/main" id="{DAD99965-206B-D247-A0A0-4313F10B2ADE}"/>
                      </a:ext>
                    </a:extLst>
                  </p:cNvPr>
                  <p:cNvSpPr>
                    <a:spLocks/>
                  </p:cNvSpPr>
                  <p:nvPr/>
                </p:nvSpPr>
                <p:spPr bwMode="auto">
                  <a:xfrm>
                    <a:off x="1200" y="1607"/>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55" name="Freeform 124">
                    <a:extLst>
                      <a:ext uri="{FF2B5EF4-FFF2-40B4-BE49-F238E27FC236}">
                        <a16:creationId xmlns:a16="http://schemas.microsoft.com/office/drawing/2014/main" id="{E1E441DF-C649-B040-9A84-D08BBF82F481}"/>
                      </a:ext>
                    </a:extLst>
                  </p:cNvPr>
                  <p:cNvSpPr>
                    <a:spLocks/>
                  </p:cNvSpPr>
                  <p:nvPr/>
                </p:nvSpPr>
                <p:spPr bwMode="auto">
                  <a:xfrm>
                    <a:off x="1194" y="1601"/>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56" name="Freeform 125">
                    <a:extLst>
                      <a:ext uri="{FF2B5EF4-FFF2-40B4-BE49-F238E27FC236}">
                        <a16:creationId xmlns:a16="http://schemas.microsoft.com/office/drawing/2014/main" id="{DA17DEF9-4CB9-D844-AF2F-2924D376A07E}"/>
                      </a:ext>
                    </a:extLst>
                  </p:cNvPr>
                  <p:cNvSpPr>
                    <a:spLocks/>
                  </p:cNvSpPr>
                  <p:nvPr/>
                </p:nvSpPr>
                <p:spPr bwMode="auto">
                  <a:xfrm>
                    <a:off x="1188" y="1595"/>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57" name="Freeform 126">
                    <a:extLst>
                      <a:ext uri="{FF2B5EF4-FFF2-40B4-BE49-F238E27FC236}">
                        <a16:creationId xmlns:a16="http://schemas.microsoft.com/office/drawing/2014/main" id="{7965023B-2441-D24F-AF58-F34CA77B30EB}"/>
                      </a:ext>
                    </a:extLst>
                  </p:cNvPr>
                  <p:cNvSpPr>
                    <a:spLocks/>
                  </p:cNvSpPr>
                  <p:nvPr/>
                </p:nvSpPr>
                <p:spPr bwMode="auto">
                  <a:xfrm>
                    <a:off x="1183" y="1589"/>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58" name="Freeform 127">
                    <a:extLst>
                      <a:ext uri="{FF2B5EF4-FFF2-40B4-BE49-F238E27FC236}">
                        <a16:creationId xmlns:a16="http://schemas.microsoft.com/office/drawing/2014/main" id="{7A961D89-5A24-4749-8E8E-190EE245C2A6}"/>
                      </a:ext>
                    </a:extLst>
                  </p:cNvPr>
                  <p:cNvSpPr>
                    <a:spLocks/>
                  </p:cNvSpPr>
                  <p:nvPr/>
                </p:nvSpPr>
                <p:spPr bwMode="auto">
                  <a:xfrm>
                    <a:off x="1177" y="1583"/>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59" name="Freeform 128">
                    <a:extLst>
                      <a:ext uri="{FF2B5EF4-FFF2-40B4-BE49-F238E27FC236}">
                        <a16:creationId xmlns:a16="http://schemas.microsoft.com/office/drawing/2014/main" id="{1906CADC-D912-F641-9495-FC94044F02A2}"/>
                      </a:ext>
                    </a:extLst>
                  </p:cNvPr>
                  <p:cNvSpPr>
                    <a:spLocks/>
                  </p:cNvSpPr>
                  <p:nvPr/>
                </p:nvSpPr>
                <p:spPr bwMode="auto">
                  <a:xfrm>
                    <a:off x="1171" y="1577"/>
                    <a:ext cx="6" cy="6"/>
                  </a:xfrm>
                  <a:custGeom>
                    <a:avLst/>
                    <a:gdLst>
                      <a:gd name="T0" fmla="*/ 3 w 6"/>
                      <a:gd name="T1" fmla="*/ 6 h 6"/>
                      <a:gd name="T2" fmla="*/ 6 w 6"/>
                      <a:gd name="T3" fmla="*/ 3 h 6"/>
                      <a:gd name="T4" fmla="*/ 3 w 6"/>
                      <a:gd name="T5" fmla="*/ 0 h 6"/>
                      <a:gd name="T6" fmla="*/ 0 w 6"/>
                      <a:gd name="T7" fmla="*/ 4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4"/>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60" name="Freeform 129">
                    <a:extLst>
                      <a:ext uri="{FF2B5EF4-FFF2-40B4-BE49-F238E27FC236}">
                        <a16:creationId xmlns:a16="http://schemas.microsoft.com/office/drawing/2014/main" id="{DF564F8F-A0F8-5046-AF4D-84C711585F90}"/>
                      </a:ext>
                    </a:extLst>
                  </p:cNvPr>
                  <p:cNvSpPr>
                    <a:spLocks/>
                  </p:cNvSpPr>
                  <p:nvPr/>
                </p:nvSpPr>
                <p:spPr bwMode="auto">
                  <a:xfrm>
                    <a:off x="1166" y="1571"/>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61" name="Freeform 130">
                    <a:extLst>
                      <a:ext uri="{FF2B5EF4-FFF2-40B4-BE49-F238E27FC236}">
                        <a16:creationId xmlns:a16="http://schemas.microsoft.com/office/drawing/2014/main" id="{2F1A83E3-480A-BE4F-80BB-D8EF0BB8A96C}"/>
                      </a:ext>
                    </a:extLst>
                  </p:cNvPr>
                  <p:cNvSpPr>
                    <a:spLocks/>
                  </p:cNvSpPr>
                  <p:nvPr/>
                </p:nvSpPr>
                <p:spPr bwMode="auto">
                  <a:xfrm>
                    <a:off x="1160" y="1566"/>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62" name="Freeform 131">
                    <a:extLst>
                      <a:ext uri="{FF2B5EF4-FFF2-40B4-BE49-F238E27FC236}">
                        <a16:creationId xmlns:a16="http://schemas.microsoft.com/office/drawing/2014/main" id="{EA428ED6-B317-7A49-9508-1B6FF187723A}"/>
                      </a:ext>
                    </a:extLst>
                  </p:cNvPr>
                  <p:cNvSpPr>
                    <a:spLocks/>
                  </p:cNvSpPr>
                  <p:nvPr/>
                </p:nvSpPr>
                <p:spPr bwMode="auto">
                  <a:xfrm>
                    <a:off x="1154" y="1560"/>
                    <a:ext cx="6" cy="6"/>
                  </a:xfrm>
                  <a:custGeom>
                    <a:avLst/>
                    <a:gdLst>
                      <a:gd name="T0" fmla="*/ 3 w 6"/>
                      <a:gd name="T1" fmla="*/ 6 h 6"/>
                      <a:gd name="T2" fmla="*/ 6 w 6"/>
                      <a:gd name="T3" fmla="*/ 3 h 6"/>
                      <a:gd name="T4" fmla="*/ 4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4"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63" name="Freeform 132">
                    <a:extLst>
                      <a:ext uri="{FF2B5EF4-FFF2-40B4-BE49-F238E27FC236}">
                        <a16:creationId xmlns:a16="http://schemas.microsoft.com/office/drawing/2014/main" id="{B7029AFD-7E78-A047-B953-69D6AA95CCCC}"/>
                      </a:ext>
                    </a:extLst>
                  </p:cNvPr>
                  <p:cNvSpPr>
                    <a:spLocks/>
                  </p:cNvSpPr>
                  <p:nvPr/>
                </p:nvSpPr>
                <p:spPr bwMode="auto">
                  <a:xfrm>
                    <a:off x="1149" y="1554"/>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64" name="Freeform 133">
                    <a:extLst>
                      <a:ext uri="{FF2B5EF4-FFF2-40B4-BE49-F238E27FC236}">
                        <a16:creationId xmlns:a16="http://schemas.microsoft.com/office/drawing/2014/main" id="{A82A8C8A-DE85-464A-9D9B-282A4A04D8BB}"/>
                      </a:ext>
                    </a:extLst>
                  </p:cNvPr>
                  <p:cNvSpPr>
                    <a:spLocks/>
                  </p:cNvSpPr>
                  <p:nvPr/>
                </p:nvSpPr>
                <p:spPr bwMode="auto">
                  <a:xfrm>
                    <a:off x="1143" y="1548"/>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65" name="Freeform 134">
                    <a:extLst>
                      <a:ext uri="{FF2B5EF4-FFF2-40B4-BE49-F238E27FC236}">
                        <a16:creationId xmlns:a16="http://schemas.microsoft.com/office/drawing/2014/main" id="{E2E3FF80-CB17-E447-8BA6-763382404410}"/>
                      </a:ext>
                    </a:extLst>
                  </p:cNvPr>
                  <p:cNvSpPr>
                    <a:spLocks/>
                  </p:cNvSpPr>
                  <p:nvPr/>
                </p:nvSpPr>
                <p:spPr bwMode="auto">
                  <a:xfrm>
                    <a:off x="1137" y="1542"/>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66" name="Freeform 135">
                    <a:extLst>
                      <a:ext uri="{FF2B5EF4-FFF2-40B4-BE49-F238E27FC236}">
                        <a16:creationId xmlns:a16="http://schemas.microsoft.com/office/drawing/2014/main" id="{96762857-F23F-3A49-895F-B0294FD1377F}"/>
                      </a:ext>
                    </a:extLst>
                  </p:cNvPr>
                  <p:cNvSpPr>
                    <a:spLocks/>
                  </p:cNvSpPr>
                  <p:nvPr/>
                </p:nvSpPr>
                <p:spPr bwMode="auto">
                  <a:xfrm>
                    <a:off x="1131" y="1536"/>
                    <a:ext cx="7" cy="6"/>
                  </a:xfrm>
                  <a:custGeom>
                    <a:avLst/>
                    <a:gdLst>
                      <a:gd name="T0" fmla="*/ 4 w 7"/>
                      <a:gd name="T1" fmla="*/ 6 h 6"/>
                      <a:gd name="T2" fmla="*/ 7 w 7"/>
                      <a:gd name="T3" fmla="*/ 3 h 6"/>
                      <a:gd name="T4" fmla="*/ 4 w 7"/>
                      <a:gd name="T5" fmla="*/ 0 h 6"/>
                      <a:gd name="T6" fmla="*/ 0 w 7"/>
                      <a:gd name="T7" fmla="*/ 3 h 6"/>
                      <a:gd name="T8" fmla="*/ 4 w 7"/>
                      <a:gd name="T9" fmla="*/ 6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4" y="6"/>
                        </a:moveTo>
                        <a:lnTo>
                          <a:pt x="7" y="3"/>
                        </a:lnTo>
                        <a:lnTo>
                          <a:pt x="4" y="0"/>
                        </a:lnTo>
                        <a:lnTo>
                          <a:pt x="0" y="3"/>
                        </a:lnTo>
                        <a:lnTo>
                          <a:pt x="4"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67" name="Freeform 136">
                    <a:extLst>
                      <a:ext uri="{FF2B5EF4-FFF2-40B4-BE49-F238E27FC236}">
                        <a16:creationId xmlns:a16="http://schemas.microsoft.com/office/drawing/2014/main" id="{97F6E621-7F79-8941-8D76-48FF38B90888}"/>
                      </a:ext>
                    </a:extLst>
                  </p:cNvPr>
                  <p:cNvSpPr>
                    <a:spLocks/>
                  </p:cNvSpPr>
                  <p:nvPr/>
                </p:nvSpPr>
                <p:spPr bwMode="auto">
                  <a:xfrm>
                    <a:off x="1126" y="1530"/>
                    <a:ext cx="6" cy="7"/>
                  </a:xfrm>
                  <a:custGeom>
                    <a:avLst/>
                    <a:gdLst>
                      <a:gd name="T0" fmla="*/ 3 w 6"/>
                      <a:gd name="T1" fmla="*/ 7 h 7"/>
                      <a:gd name="T2" fmla="*/ 6 w 6"/>
                      <a:gd name="T3" fmla="*/ 4 h 7"/>
                      <a:gd name="T4" fmla="*/ 3 w 6"/>
                      <a:gd name="T5" fmla="*/ 0 h 7"/>
                      <a:gd name="T6" fmla="*/ 0 w 6"/>
                      <a:gd name="T7" fmla="*/ 4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4"/>
                        </a:lnTo>
                        <a:lnTo>
                          <a:pt x="3" y="0"/>
                        </a:lnTo>
                        <a:lnTo>
                          <a:pt x="0" y="4"/>
                        </a:lnTo>
                        <a:lnTo>
                          <a:pt x="3" y="7"/>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68" name="Freeform 137">
                    <a:extLst>
                      <a:ext uri="{FF2B5EF4-FFF2-40B4-BE49-F238E27FC236}">
                        <a16:creationId xmlns:a16="http://schemas.microsoft.com/office/drawing/2014/main" id="{DBF73455-41DB-BC42-9A24-6C856178F586}"/>
                      </a:ext>
                    </a:extLst>
                  </p:cNvPr>
                  <p:cNvSpPr>
                    <a:spLocks/>
                  </p:cNvSpPr>
                  <p:nvPr/>
                </p:nvSpPr>
                <p:spPr bwMode="auto">
                  <a:xfrm>
                    <a:off x="1120" y="1524"/>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69" name="Freeform 138">
                    <a:extLst>
                      <a:ext uri="{FF2B5EF4-FFF2-40B4-BE49-F238E27FC236}">
                        <a16:creationId xmlns:a16="http://schemas.microsoft.com/office/drawing/2014/main" id="{2DDF2F5B-FCA6-7648-BE8A-E1868A3893B0}"/>
                      </a:ext>
                    </a:extLst>
                  </p:cNvPr>
                  <p:cNvSpPr>
                    <a:spLocks/>
                  </p:cNvSpPr>
                  <p:nvPr/>
                </p:nvSpPr>
                <p:spPr bwMode="auto">
                  <a:xfrm>
                    <a:off x="1115" y="1519"/>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70" name="Freeform 139">
                    <a:extLst>
                      <a:ext uri="{FF2B5EF4-FFF2-40B4-BE49-F238E27FC236}">
                        <a16:creationId xmlns:a16="http://schemas.microsoft.com/office/drawing/2014/main" id="{4896A519-FB41-B242-B05D-FF3792734FB4}"/>
                      </a:ext>
                    </a:extLst>
                  </p:cNvPr>
                  <p:cNvSpPr>
                    <a:spLocks/>
                  </p:cNvSpPr>
                  <p:nvPr/>
                </p:nvSpPr>
                <p:spPr bwMode="auto">
                  <a:xfrm>
                    <a:off x="1109" y="1513"/>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71" name="Freeform 140">
                    <a:extLst>
                      <a:ext uri="{FF2B5EF4-FFF2-40B4-BE49-F238E27FC236}">
                        <a16:creationId xmlns:a16="http://schemas.microsoft.com/office/drawing/2014/main" id="{3AB5A6DA-BAF2-2D4A-8ACD-BFCE5D9A3D68}"/>
                      </a:ext>
                    </a:extLst>
                  </p:cNvPr>
                  <p:cNvSpPr>
                    <a:spLocks/>
                  </p:cNvSpPr>
                  <p:nvPr/>
                </p:nvSpPr>
                <p:spPr bwMode="auto">
                  <a:xfrm>
                    <a:off x="1103" y="1507"/>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72" name="Freeform 141">
                    <a:extLst>
                      <a:ext uri="{FF2B5EF4-FFF2-40B4-BE49-F238E27FC236}">
                        <a16:creationId xmlns:a16="http://schemas.microsoft.com/office/drawing/2014/main" id="{1E472920-CADB-0C4E-99A2-CD0F2F1B4FA2}"/>
                      </a:ext>
                    </a:extLst>
                  </p:cNvPr>
                  <p:cNvSpPr>
                    <a:spLocks/>
                  </p:cNvSpPr>
                  <p:nvPr/>
                </p:nvSpPr>
                <p:spPr bwMode="auto">
                  <a:xfrm>
                    <a:off x="1097" y="1501"/>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73" name="Freeform 142">
                    <a:extLst>
                      <a:ext uri="{FF2B5EF4-FFF2-40B4-BE49-F238E27FC236}">
                        <a16:creationId xmlns:a16="http://schemas.microsoft.com/office/drawing/2014/main" id="{2D992C4A-E879-2248-9F61-A221E0693E2C}"/>
                      </a:ext>
                    </a:extLst>
                  </p:cNvPr>
                  <p:cNvSpPr>
                    <a:spLocks/>
                  </p:cNvSpPr>
                  <p:nvPr/>
                </p:nvSpPr>
                <p:spPr bwMode="auto">
                  <a:xfrm>
                    <a:off x="1092" y="1495"/>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74" name="Freeform 143">
                    <a:extLst>
                      <a:ext uri="{FF2B5EF4-FFF2-40B4-BE49-F238E27FC236}">
                        <a16:creationId xmlns:a16="http://schemas.microsoft.com/office/drawing/2014/main" id="{39013CF2-A785-0545-9CEE-7E37854220C4}"/>
                      </a:ext>
                    </a:extLst>
                  </p:cNvPr>
                  <p:cNvSpPr>
                    <a:spLocks/>
                  </p:cNvSpPr>
                  <p:nvPr/>
                </p:nvSpPr>
                <p:spPr bwMode="auto">
                  <a:xfrm>
                    <a:off x="1086" y="1489"/>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75" name="Freeform 144">
                    <a:extLst>
                      <a:ext uri="{FF2B5EF4-FFF2-40B4-BE49-F238E27FC236}">
                        <a16:creationId xmlns:a16="http://schemas.microsoft.com/office/drawing/2014/main" id="{54F2CE4B-1A97-C14B-B575-95D42B4D4621}"/>
                      </a:ext>
                    </a:extLst>
                  </p:cNvPr>
                  <p:cNvSpPr>
                    <a:spLocks/>
                  </p:cNvSpPr>
                  <p:nvPr/>
                </p:nvSpPr>
                <p:spPr bwMode="auto">
                  <a:xfrm>
                    <a:off x="1080" y="1483"/>
                    <a:ext cx="6" cy="7"/>
                  </a:xfrm>
                  <a:custGeom>
                    <a:avLst/>
                    <a:gdLst>
                      <a:gd name="T0" fmla="*/ 3 w 6"/>
                      <a:gd name="T1" fmla="*/ 7 h 7"/>
                      <a:gd name="T2" fmla="*/ 6 w 6"/>
                      <a:gd name="T3" fmla="*/ 4 h 7"/>
                      <a:gd name="T4" fmla="*/ 3 w 6"/>
                      <a:gd name="T5" fmla="*/ 0 h 7"/>
                      <a:gd name="T6" fmla="*/ 0 w 6"/>
                      <a:gd name="T7" fmla="*/ 4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4"/>
                        </a:lnTo>
                        <a:lnTo>
                          <a:pt x="3" y="0"/>
                        </a:lnTo>
                        <a:lnTo>
                          <a:pt x="0" y="4"/>
                        </a:lnTo>
                        <a:lnTo>
                          <a:pt x="3" y="7"/>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76" name="Freeform 145">
                    <a:extLst>
                      <a:ext uri="{FF2B5EF4-FFF2-40B4-BE49-F238E27FC236}">
                        <a16:creationId xmlns:a16="http://schemas.microsoft.com/office/drawing/2014/main" id="{18140C75-4F24-824E-AFB7-01476C2177ED}"/>
                      </a:ext>
                    </a:extLst>
                  </p:cNvPr>
                  <p:cNvSpPr>
                    <a:spLocks/>
                  </p:cNvSpPr>
                  <p:nvPr/>
                </p:nvSpPr>
                <p:spPr bwMode="auto">
                  <a:xfrm>
                    <a:off x="1075" y="1478"/>
                    <a:ext cx="5" cy="5"/>
                  </a:xfrm>
                  <a:custGeom>
                    <a:avLst/>
                    <a:gdLst>
                      <a:gd name="T0" fmla="*/ 2 w 5"/>
                      <a:gd name="T1" fmla="*/ 5 h 5"/>
                      <a:gd name="T2" fmla="*/ 5 w 5"/>
                      <a:gd name="T3" fmla="*/ 2 h 5"/>
                      <a:gd name="T4" fmla="*/ 3 w 5"/>
                      <a:gd name="T5" fmla="*/ 0 h 5"/>
                      <a:gd name="T6" fmla="*/ 0 w 5"/>
                      <a:gd name="T7" fmla="*/ 3 h 5"/>
                      <a:gd name="T8" fmla="*/ 2 w 5"/>
                      <a:gd name="T9" fmla="*/ 5 h 5"/>
                      <a:gd name="T10" fmla="*/ 0 60000 65536"/>
                      <a:gd name="T11" fmla="*/ 0 60000 65536"/>
                      <a:gd name="T12" fmla="*/ 0 60000 65536"/>
                      <a:gd name="T13" fmla="*/ 0 60000 65536"/>
                      <a:gd name="T14" fmla="*/ 0 60000 65536"/>
                      <a:gd name="T15" fmla="*/ 0 w 5"/>
                      <a:gd name="T16" fmla="*/ 0 h 5"/>
                      <a:gd name="T17" fmla="*/ 5 w 5"/>
                      <a:gd name="T18" fmla="*/ 5 h 5"/>
                    </a:gdLst>
                    <a:ahLst/>
                    <a:cxnLst>
                      <a:cxn ang="T10">
                        <a:pos x="T0" y="T1"/>
                      </a:cxn>
                      <a:cxn ang="T11">
                        <a:pos x="T2" y="T3"/>
                      </a:cxn>
                      <a:cxn ang="T12">
                        <a:pos x="T4" y="T5"/>
                      </a:cxn>
                      <a:cxn ang="T13">
                        <a:pos x="T6" y="T7"/>
                      </a:cxn>
                      <a:cxn ang="T14">
                        <a:pos x="T8" y="T9"/>
                      </a:cxn>
                    </a:cxnLst>
                    <a:rect l="T15" t="T16" r="T17" b="T18"/>
                    <a:pathLst>
                      <a:path w="5" h="5">
                        <a:moveTo>
                          <a:pt x="2" y="5"/>
                        </a:moveTo>
                        <a:lnTo>
                          <a:pt x="5" y="2"/>
                        </a:lnTo>
                        <a:lnTo>
                          <a:pt x="3" y="0"/>
                        </a:lnTo>
                        <a:lnTo>
                          <a:pt x="0" y="3"/>
                        </a:lnTo>
                        <a:lnTo>
                          <a:pt x="2" y="5"/>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77" name="Freeform 146">
                    <a:extLst>
                      <a:ext uri="{FF2B5EF4-FFF2-40B4-BE49-F238E27FC236}">
                        <a16:creationId xmlns:a16="http://schemas.microsoft.com/office/drawing/2014/main" id="{98CACDEA-850E-5C43-A1D4-4A63E7E3CA5C}"/>
                      </a:ext>
                    </a:extLst>
                  </p:cNvPr>
                  <p:cNvSpPr>
                    <a:spLocks/>
                  </p:cNvSpPr>
                  <p:nvPr/>
                </p:nvSpPr>
                <p:spPr bwMode="auto">
                  <a:xfrm>
                    <a:off x="1069" y="1472"/>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78" name="Freeform 147">
                    <a:extLst>
                      <a:ext uri="{FF2B5EF4-FFF2-40B4-BE49-F238E27FC236}">
                        <a16:creationId xmlns:a16="http://schemas.microsoft.com/office/drawing/2014/main" id="{4072D6DB-CE3E-FF45-B0E4-0D3E6604C77B}"/>
                      </a:ext>
                    </a:extLst>
                  </p:cNvPr>
                  <p:cNvSpPr>
                    <a:spLocks/>
                  </p:cNvSpPr>
                  <p:nvPr/>
                </p:nvSpPr>
                <p:spPr bwMode="auto">
                  <a:xfrm>
                    <a:off x="1063" y="1466"/>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79" name="Freeform 148">
                    <a:extLst>
                      <a:ext uri="{FF2B5EF4-FFF2-40B4-BE49-F238E27FC236}">
                        <a16:creationId xmlns:a16="http://schemas.microsoft.com/office/drawing/2014/main" id="{FA6AE5EE-7FA2-C140-B445-E436598E7CAA}"/>
                      </a:ext>
                    </a:extLst>
                  </p:cNvPr>
                  <p:cNvSpPr>
                    <a:spLocks/>
                  </p:cNvSpPr>
                  <p:nvPr/>
                </p:nvSpPr>
                <p:spPr bwMode="auto">
                  <a:xfrm>
                    <a:off x="1057" y="1460"/>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80" name="Freeform 149">
                    <a:extLst>
                      <a:ext uri="{FF2B5EF4-FFF2-40B4-BE49-F238E27FC236}">
                        <a16:creationId xmlns:a16="http://schemas.microsoft.com/office/drawing/2014/main" id="{57AF6548-411A-8847-8B02-52F73A8EE5B4}"/>
                      </a:ext>
                    </a:extLst>
                  </p:cNvPr>
                  <p:cNvSpPr>
                    <a:spLocks/>
                  </p:cNvSpPr>
                  <p:nvPr/>
                </p:nvSpPr>
                <p:spPr bwMode="auto">
                  <a:xfrm>
                    <a:off x="1052" y="1454"/>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81" name="Freeform 150">
                    <a:extLst>
                      <a:ext uri="{FF2B5EF4-FFF2-40B4-BE49-F238E27FC236}">
                        <a16:creationId xmlns:a16="http://schemas.microsoft.com/office/drawing/2014/main" id="{0C846FF8-526C-D84D-8BBB-D0EA539ED40A}"/>
                      </a:ext>
                    </a:extLst>
                  </p:cNvPr>
                  <p:cNvSpPr>
                    <a:spLocks/>
                  </p:cNvSpPr>
                  <p:nvPr/>
                </p:nvSpPr>
                <p:spPr bwMode="auto">
                  <a:xfrm>
                    <a:off x="1046" y="1448"/>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82" name="Freeform 151">
                    <a:extLst>
                      <a:ext uri="{FF2B5EF4-FFF2-40B4-BE49-F238E27FC236}">
                        <a16:creationId xmlns:a16="http://schemas.microsoft.com/office/drawing/2014/main" id="{82491777-6AED-8945-9984-ED81B880E622}"/>
                      </a:ext>
                    </a:extLst>
                  </p:cNvPr>
                  <p:cNvSpPr>
                    <a:spLocks/>
                  </p:cNvSpPr>
                  <p:nvPr/>
                </p:nvSpPr>
                <p:spPr bwMode="auto">
                  <a:xfrm>
                    <a:off x="1040" y="1443"/>
                    <a:ext cx="6" cy="5"/>
                  </a:xfrm>
                  <a:custGeom>
                    <a:avLst/>
                    <a:gdLst>
                      <a:gd name="T0" fmla="*/ 3 w 6"/>
                      <a:gd name="T1" fmla="*/ 5 h 5"/>
                      <a:gd name="T2" fmla="*/ 6 w 6"/>
                      <a:gd name="T3" fmla="*/ 2 h 5"/>
                      <a:gd name="T4" fmla="*/ 4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4" y="0"/>
                        </a:lnTo>
                        <a:lnTo>
                          <a:pt x="0" y="3"/>
                        </a:lnTo>
                        <a:lnTo>
                          <a:pt x="3" y="5"/>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83" name="Freeform 152">
                    <a:extLst>
                      <a:ext uri="{FF2B5EF4-FFF2-40B4-BE49-F238E27FC236}">
                        <a16:creationId xmlns:a16="http://schemas.microsoft.com/office/drawing/2014/main" id="{276766E4-95C8-7A49-BAAC-C9FB6066EE03}"/>
                      </a:ext>
                    </a:extLst>
                  </p:cNvPr>
                  <p:cNvSpPr>
                    <a:spLocks/>
                  </p:cNvSpPr>
                  <p:nvPr/>
                </p:nvSpPr>
                <p:spPr bwMode="auto">
                  <a:xfrm>
                    <a:off x="1035" y="1436"/>
                    <a:ext cx="5" cy="7"/>
                  </a:xfrm>
                  <a:custGeom>
                    <a:avLst/>
                    <a:gdLst>
                      <a:gd name="T0" fmla="*/ 2 w 5"/>
                      <a:gd name="T1" fmla="*/ 7 h 7"/>
                      <a:gd name="T2" fmla="*/ 5 w 5"/>
                      <a:gd name="T3" fmla="*/ 4 h 7"/>
                      <a:gd name="T4" fmla="*/ 3 w 5"/>
                      <a:gd name="T5" fmla="*/ 0 h 7"/>
                      <a:gd name="T6" fmla="*/ 0 w 5"/>
                      <a:gd name="T7" fmla="*/ 4 h 7"/>
                      <a:gd name="T8" fmla="*/ 2 w 5"/>
                      <a:gd name="T9" fmla="*/ 7 h 7"/>
                      <a:gd name="T10" fmla="*/ 0 60000 65536"/>
                      <a:gd name="T11" fmla="*/ 0 60000 65536"/>
                      <a:gd name="T12" fmla="*/ 0 60000 65536"/>
                      <a:gd name="T13" fmla="*/ 0 60000 65536"/>
                      <a:gd name="T14" fmla="*/ 0 60000 65536"/>
                      <a:gd name="T15" fmla="*/ 0 w 5"/>
                      <a:gd name="T16" fmla="*/ 0 h 7"/>
                      <a:gd name="T17" fmla="*/ 5 w 5"/>
                      <a:gd name="T18" fmla="*/ 7 h 7"/>
                    </a:gdLst>
                    <a:ahLst/>
                    <a:cxnLst>
                      <a:cxn ang="T10">
                        <a:pos x="T0" y="T1"/>
                      </a:cxn>
                      <a:cxn ang="T11">
                        <a:pos x="T2" y="T3"/>
                      </a:cxn>
                      <a:cxn ang="T12">
                        <a:pos x="T4" y="T5"/>
                      </a:cxn>
                      <a:cxn ang="T13">
                        <a:pos x="T6" y="T7"/>
                      </a:cxn>
                      <a:cxn ang="T14">
                        <a:pos x="T8" y="T9"/>
                      </a:cxn>
                    </a:cxnLst>
                    <a:rect l="T15" t="T16" r="T17" b="T18"/>
                    <a:pathLst>
                      <a:path w="5" h="7">
                        <a:moveTo>
                          <a:pt x="2" y="7"/>
                        </a:moveTo>
                        <a:lnTo>
                          <a:pt x="5" y="4"/>
                        </a:lnTo>
                        <a:lnTo>
                          <a:pt x="3" y="0"/>
                        </a:lnTo>
                        <a:lnTo>
                          <a:pt x="0" y="4"/>
                        </a:lnTo>
                        <a:lnTo>
                          <a:pt x="2" y="7"/>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84" name="Freeform 153">
                    <a:extLst>
                      <a:ext uri="{FF2B5EF4-FFF2-40B4-BE49-F238E27FC236}">
                        <a16:creationId xmlns:a16="http://schemas.microsoft.com/office/drawing/2014/main" id="{CF14C088-60B5-FA4E-98ED-972AE42A39D5}"/>
                      </a:ext>
                    </a:extLst>
                  </p:cNvPr>
                  <p:cNvSpPr>
                    <a:spLocks/>
                  </p:cNvSpPr>
                  <p:nvPr/>
                </p:nvSpPr>
                <p:spPr bwMode="auto">
                  <a:xfrm>
                    <a:off x="1029" y="1431"/>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85" name="Freeform 154">
                    <a:extLst>
                      <a:ext uri="{FF2B5EF4-FFF2-40B4-BE49-F238E27FC236}">
                        <a16:creationId xmlns:a16="http://schemas.microsoft.com/office/drawing/2014/main" id="{A427CA64-5E22-CA41-8CF1-E04A1674E14E}"/>
                      </a:ext>
                    </a:extLst>
                  </p:cNvPr>
                  <p:cNvSpPr>
                    <a:spLocks/>
                  </p:cNvSpPr>
                  <p:nvPr/>
                </p:nvSpPr>
                <p:spPr bwMode="auto">
                  <a:xfrm>
                    <a:off x="1023" y="1425"/>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86" name="Freeform 155">
                    <a:extLst>
                      <a:ext uri="{FF2B5EF4-FFF2-40B4-BE49-F238E27FC236}">
                        <a16:creationId xmlns:a16="http://schemas.microsoft.com/office/drawing/2014/main" id="{0CCA74CC-D24E-9C4C-A26C-D4D105272B64}"/>
                      </a:ext>
                    </a:extLst>
                  </p:cNvPr>
                  <p:cNvSpPr>
                    <a:spLocks/>
                  </p:cNvSpPr>
                  <p:nvPr/>
                </p:nvSpPr>
                <p:spPr bwMode="auto">
                  <a:xfrm>
                    <a:off x="1017" y="1419"/>
                    <a:ext cx="7" cy="6"/>
                  </a:xfrm>
                  <a:custGeom>
                    <a:avLst/>
                    <a:gdLst>
                      <a:gd name="T0" fmla="*/ 4 w 7"/>
                      <a:gd name="T1" fmla="*/ 6 h 6"/>
                      <a:gd name="T2" fmla="*/ 7 w 7"/>
                      <a:gd name="T3" fmla="*/ 3 h 6"/>
                      <a:gd name="T4" fmla="*/ 4 w 7"/>
                      <a:gd name="T5" fmla="*/ 0 h 6"/>
                      <a:gd name="T6" fmla="*/ 0 w 7"/>
                      <a:gd name="T7" fmla="*/ 3 h 6"/>
                      <a:gd name="T8" fmla="*/ 4 w 7"/>
                      <a:gd name="T9" fmla="*/ 6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4" y="6"/>
                        </a:moveTo>
                        <a:lnTo>
                          <a:pt x="7" y="3"/>
                        </a:lnTo>
                        <a:lnTo>
                          <a:pt x="4" y="0"/>
                        </a:lnTo>
                        <a:lnTo>
                          <a:pt x="0" y="3"/>
                        </a:lnTo>
                        <a:lnTo>
                          <a:pt x="4"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87" name="Freeform 156">
                    <a:extLst>
                      <a:ext uri="{FF2B5EF4-FFF2-40B4-BE49-F238E27FC236}">
                        <a16:creationId xmlns:a16="http://schemas.microsoft.com/office/drawing/2014/main" id="{8A447CEF-87FC-7A42-AB1F-74AE56C40C38}"/>
                      </a:ext>
                    </a:extLst>
                  </p:cNvPr>
                  <p:cNvSpPr>
                    <a:spLocks/>
                  </p:cNvSpPr>
                  <p:nvPr/>
                </p:nvSpPr>
                <p:spPr bwMode="auto">
                  <a:xfrm>
                    <a:off x="1012" y="1413"/>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88" name="Freeform 157">
                    <a:extLst>
                      <a:ext uri="{FF2B5EF4-FFF2-40B4-BE49-F238E27FC236}">
                        <a16:creationId xmlns:a16="http://schemas.microsoft.com/office/drawing/2014/main" id="{C76FB2AC-2FDF-E847-9252-F666D48F26A6}"/>
                      </a:ext>
                    </a:extLst>
                  </p:cNvPr>
                  <p:cNvSpPr>
                    <a:spLocks/>
                  </p:cNvSpPr>
                  <p:nvPr/>
                </p:nvSpPr>
                <p:spPr bwMode="auto">
                  <a:xfrm>
                    <a:off x="1006" y="1407"/>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89" name="Freeform 158">
                    <a:extLst>
                      <a:ext uri="{FF2B5EF4-FFF2-40B4-BE49-F238E27FC236}">
                        <a16:creationId xmlns:a16="http://schemas.microsoft.com/office/drawing/2014/main" id="{F8DF42A5-3A8C-634C-A18C-A6BF86E69C94}"/>
                      </a:ext>
                    </a:extLst>
                  </p:cNvPr>
                  <p:cNvSpPr>
                    <a:spLocks/>
                  </p:cNvSpPr>
                  <p:nvPr/>
                </p:nvSpPr>
                <p:spPr bwMode="auto">
                  <a:xfrm>
                    <a:off x="1001" y="1401"/>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90" name="Freeform 159">
                    <a:extLst>
                      <a:ext uri="{FF2B5EF4-FFF2-40B4-BE49-F238E27FC236}">
                        <a16:creationId xmlns:a16="http://schemas.microsoft.com/office/drawing/2014/main" id="{7A3256A1-5791-D54D-96C0-194895A7D837}"/>
                      </a:ext>
                    </a:extLst>
                  </p:cNvPr>
                  <p:cNvSpPr>
                    <a:spLocks/>
                  </p:cNvSpPr>
                  <p:nvPr/>
                </p:nvSpPr>
                <p:spPr bwMode="auto">
                  <a:xfrm>
                    <a:off x="995" y="1396"/>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91" name="Freeform 160">
                    <a:extLst>
                      <a:ext uri="{FF2B5EF4-FFF2-40B4-BE49-F238E27FC236}">
                        <a16:creationId xmlns:a16="http://schemas.microsoft.com/office/drawing/2014/main" id="{E3E56902-1D0A-6D4A-99A2-E672EEF8DD39}"/>
                      </a:ext>
                    </a:extLst>
                  </p:cNvPr>
                  <p:cNvSpPr>
                    <a:spLocks/>
                  </p:cNvSpPr>
                  <p:nvPr/>
                </p:nvSpPr>
                <p:spPr bwMode="auto">
                  <a:xfrm>
                    <a:off x="989" y="1389"/>
                    <a:ext cx="6" cy="7"/>
                  </a:xfrm>
                  <a:custGeom>
                    <a:avLst/>
                    <a:gdLst>
                      <a:gd name="T0" fmla="*/ 3 w 6"/>
                      <a:gd name="T1" fmla="*/ 7 h 7"/>
                      <a:gd name="T2" fmla="*/ 6 w 6"/>
                      <a:gd name="T3" fmla="*/ 3 h 7"/>
                      <a:gd name="T4" fmla="*/ 3 w 6"/>
                      <a:gd name="T5" fmla="*/ 0 h 7"/>
                      <a:gd name="T6" fmla="*/ 0 w 6"/>
                      <a:gd name="T7" fmla="*/ 3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3"/>
                        </a:lnTo>
                        <a:lnTo>
                          <a:pt x="3" y="0"/>
                        </a:lnTo>
                        <a:lnTo>
                          <a:pt x="0" y="3"/>
                        </a:lnTo>
                        <a:lnTo>
                          <a:pt x="3" y="7"/>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92" name="Freeform 161">
                    <a:extLst>
                      <a:ext uri="{FF2B5EF4-FFF2-40B4-BE49-F238E27FC236}">
                        <a16:creationId xmlns:a16="http://schemas.microsoft.com/office/drawing/2014/main" id="{ED1043B7-0090-194F-9240-113DCFC97A40}"/>
                      </a:ext>
                    </a:extLst>
                  </p:cNvPr>
                  <p:cNvSpPr>
                    <a:spLocks/>
                  </p:cNvSpPr>
                  <p:nvPr/>
                </p:nvSpPr>
                <p:spPr bwMode="auto">
                  <a:xfrm>
                    <a:off x="983" y="1384"/>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93" name="Freeform 162">
                    <a:extLst>
                      <a:ext uri="{FF2B5EF4-FFF2-40B4-BE49-F238E27FC236}">
                        <a16:creationId xmlns:a16="http://schemas.microsoft.com/office/drawing/2014/main" id="{6879B8F4-32FD-E142-86D6-4F4B30703807}"/>
                      </a:ext>
                    </a:extLst>
                  </p:cNvPr>
                  <p:cNvSpPr>
                    <a:spLocks/>
                  </p:cNvSpPr>
                  <p:nvPr/>
                </p:nvSpPr>
                <p:spPr bwMode="auto">
                  <a:xfrm>
                    <a:off x="978" y="1378"/>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94" name="Freeform 163">
                    <a:extLst>
                      <a:ext uri="{FF2B5EF4-FFF2-40B4-BE49-F238E27FC236}">
                        <a16:creationId xmlns:a16="http://schemas.microsoft.com/office/drawing/2014/main" id="{832FB0DB-4EF0-904B-ABBD-8EE6A4B4C116}"/>
                      </a:ext>
                    </a:extLst>
                  </p:cNvPr>
                  <p:cNvSpPr>
                    <a:spLocks/>
                  </p:cNvSpPr>
                  <p:nvPr/>
                </p:nvSpPr>
                <p:spPr bwMode="auto">
                  <a:xfrm>
                    <a:off x="972" y="1372"/>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95" name="Freeform 164">
                    <a:extLst>
                      <a:ext uri="{FF2B5EF4-FFF2-40B4-BE49-F238E27FC236}">
                        <a16:creationId xmlns:a16="http://schemas.microsoft.com/office/drawing/2014/main" id="{5E25B32E-1E1D-374D-B5BF-594DD9A2F84E}"/>
                      </a:ext>
                    </a:extLst>
                  </p:cNvPr>
                  <p:cNvSpPr>
                    <a:spLocks/>
                  </p:cNvSpPr>
                  <p:nvPr/>
                </p:nvSpPr>
                <p:spPr bwMode="auto">
                  <a:xfrm>
                    <a:off x="966" y="1366"/>
                    <a:ext cx="7" cy="6"/>
                  </a:xfrm>
                  <a:custGeom>
                    <a:avLst/>
                    <a:gdLst>
                      <a:gd name="T0" fmla="*/ 3 w 7"/>
                      <a:gd name="T1" fmla="*/ 6 h 6"/>
                      <a:gd name="T2" fmla="*/ 7 w 7"/>
                      <a:gd name="T3" fmla="*/ 3 h 6"/>
                      <a:gd name="T4" fmla="*/ 3 w 7"/>
                      <a:gd name="T5" fmla="*/ 0 h 6"/>
                      <a:gd name="T6" fmla="*/ 0 w 7"/>
                      <a:gd name="T7" fmla="*/ 3 h 6"/>
                      <a:gd name="T8" fmla="*/ 3 w 7"/>
                      <a:gd name="T9" fmla="*/ 6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3" y="6"/>
                        </a:moveTo>
                        <a:lnTo>
                          <a:pt x="7"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96" name="Freeform 165">
                    <a:extLst>
                      <a:ext uri="{FF2B5EF4-FFF2-40B4-BE49-F238E27FC236}">
                        <a16:creationId xmlns:a16="http://schemas.microsoft.com/office/drawing/2014/main" id="{144C4BE3-8568-E54A-81BB-730C4CAA0AC3}"/>
                      </a:ext>
                    </a:extLst>
                  </p:cNvPr>
                  <p:cNvSpPr>
                    <a:spLocks/>
                  </p:cNvSpPr>
                  <p:nvPr/>
                </p:nvSpPr>
                <p:spPr bwMode="auto">
                  <a:xfrm>
                    <a:off x="961" y="1360"/>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97" name="Freeform 166">
                    <a:extLst>
                      <a:ext uri="{FF2B5EF4-FFF2-40B4-BE49-F238E27FC236}">
                        <a16:creationId xmlns:a16="http://schemas.microsoft.com/office/drawing/2014/main" id="{017BD857-A2EB-8C47-8133-84AF9CABC269}"/>
                      </a:ext>
                    </a:extLst>
                  </p:cNvPr>
                  <p:cNvSpPr>
                    <a:spLocks/>
                  </p:cNvSpPr>
                  <p:nvPr/>
                </p:nvSpPr>
                <p:spPr bwMode="auto">
                  <a:xfrm>
                    <a:off x="955" y="1354"/>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98" name="Freeform 167">
                    <a:extLst>
                      <a:ext uri="{FF2B5EF4-FFF2-40B4-BE49-F238E27FC236}">
                        <a16:creationId xmlns:a16="http://schemas.microsoft.com/office/drawing/2014/main" id="{0DC1E172-9209-E847-AC2A-625BE4E599EB}"/>
                      </a:ext>
                    </a:extLst>
                  </p:cNvPr>
                  <p:cNvSpPr>
                    <a:spLocks/>
                  </p:cNvSpPr>
                  <p:nvPr/>
                </p:nvSpPr>
                <p:spPr bwMode="auto">
                  <a:xfrm>
                    <a:off x="950" y="1349"/>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99" name="Freeform 168">
                    <a:extLst>
                      <a:ext uri="{FF2B5EF4-FFF2-40B4-BE49-F238E27FC236}">
                        <a16:creationId xmlns:a16="http://schemas.microsoft.com/office/drawing/2014/main" id="{F79C8834-5C87-364F-BAC7-EF271B867833}"/>
                      </a:ext>
                    </a:extLst>
                  </p:cNvPr>
                  <p:cNvSpPr>
                    <a:spLocks/>
                  </p:cNvSpPr>
                  <p:nvPr/>
                </p:nvSpPr>
                <p:spPr bwMode="auto">
                  <a:xfrm>
                    <a:off x="943" y="1342"/>
                    <a:ext cx="7" cy="7"/>
                  </a:xfrm>
                  <a:custGeom>
                    <a:avLst/>
                    <a:gdLst>
                      <a:gd name="T0" fmla="*/ 3 w 7"/>
                      <a:gd name="T1" fmla="*/ 7 h 7"/>
                      <a:gd name="T2" fmla="*/ 7 w 7"/>
                      <a:gd name="T3" fmla="*/ 3 h 7"/>
                      <a:gd name="T4" fmla="*/ 3 w 7"/>
                      <a:gd name="T5" fmla="*/ 0 h 7"/>
                      <a:gd name="T6" fmla="*/ 0 w 7"/>
                      <a:gd name="T7" fmla="*/ 3 h 7"/>
                      <a:gd name="T8" fmla="*/ 3 w 7"/>
                      <a:gd name="T9" fmla="*/ 7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3" y="7"/>
                        </a:moveTo>
                        <a:lnTo>
                          <a:pt x="7" y="3"/>
                        </a:lnTo>
                        <a:lnTo>
                          <a:pt x="3" y="0"/>
                        </a:lnTo>
                        <a:lnTo>
                          <a:pt x="0" y="3"/>
                        </a:lnTo>
                        <a:lnTo>
                          <a:pt x="3" y="7"/>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00" name="Freeform 169">
                    <a:extLst>
                      <a:ext uri="{FF2B5EF4-FFF2-40B4-BE49-F238E27FC236}">
                        <a16:creationId xmlns:a16="http://schemas.microsoft.com/office/drawing/2014/main" id="{8F057575-DE62-A046-9ABC-300F84F2D6F8}"/>
                      </a:ext>
                    </a:extLst>
                  </p:cNvPr>
                  <p:cNvSpPr>
                    <a:spLocks/>
                  </p:cNvSpPr>
                  <p:nvPr/>
                </p:nvSpPr>
                <p:spPr bwMode="auto">
                  <a:xfrm>
                    <a:off x="938" y="1337"/>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01" name="Freeform 170">
                    <a:extLst>
                      <a:ext uri="{FF2B5EF4-FFF2-40B4-BE49-F238E27FC236}">
                        <a16:creationId xmlns:a16="http://schemas.microsoft.com/office/drawing/2014/main" id="{FC9F4060-120A-074D-AE1E-9A5F31F7A360}"/>
                      </a:ext>
                    </a:extLst>
                  </p:cNvPr>
                  <p:cNvSpPr>
                    <a:spLocks/>
                  </p:cNvSpPr>
                  <p:nvPr/>
                </p:nvSpPr>
                <p:spPr bwMode="auto">
                  <a:xfrm>
                    <a:off x="932" y="1331"/>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02" name="Freeform 171">
                    <a:extLst>
                      <a:ext uri="{FF2B5EF4-FFF2-40B4-BE49-F238E27FC236}">
                        <a16:creationId xmlns:a16="http://schemas.microsoft.com/office/drawing/2014/main" id="{3605015E-A435-904D-8885-DACB657173ED}"/>
                      </a:ext>
                    </a:extLst>
                  </p:cNvPr>
                  <p:cNvSpPr>
                    <a:spLocks/>
                  </p:cNvSpPr>
                  <p:nvPr/>
                </p:nvSpPr>
                <p:spPr bwMode="auto">
                  <a:xfrm>
                    <a:off x="927" y="1325"/>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03" name="Freeform 172">
                    <a:extLst>
                      <a:ext uri="{FF2B5EF4-FFF2-40B4-BE49-F238E27FC236}">
                        <a16:creationId xmlns:a16="http://schemas.microsoft.com/office/drawing/2014/main" id="{53111735-7098-BB45-B006-51712F959E8B}"/>
                      </a:ext>
                    </a:extLst>
                  </p:cNvPr>
                  <p:cNvSpPr>
                    <a:spLocks/>
                  </p:cNvSpPr>
                  <p:nvPr/>
                </p:nvSpPr>
                <p:spPr bwMode="auto">
                  <a:xfrm>
                    <a:off x="921" y="1319"/>
                    <a:ext cx="6" cy="6"/>
                  </a:xfrm>
                  <a:custGeom>
                    <a:avLst/>
                    <a:gdLst>
                      <a:gd name="T0" fmla="*/ 2 w 6"/>
                      <a:gd name="T1" fmla="*/ 6 h 6"/>
                      <a:gd name="T2" fmla="*/ 6 w 6"/>
                      <a:gd name="T3" fmla="*/ 3 h 6"/>
                      <a:gd name="T4" fmla="*/ 3 w 6"/>
                      <a:gd name="T5" fmla="*/ 0 h 6"/>
                      <a:gd name="T6" fmla="*/ 0 w 6"/>
                      <a:gd name="T7" fmla="*/ 3 h 6"/>
                      <a:gd name="T8" fmla="*/ 2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2" y="6"/>
                        </a:moveTo>
                        <a:lnTo>
                          <a:pt x="6"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04" name="Freeform 173">
                    <a:extLst>
                      <a:ext uri="{FF2B5EF4-FFF2-40B4-BE49-F238E27FC236}">
                        <a16:creationId xmlns:a16="http://schemas.microsoft.com/office/drawing/2014/main" id="{16F82DDB-BAF6-C74B-AA33-0E5E681AB50E}"/>
                      </a:ext>
                    </a:extLst>
                  </p:cNvPr>
                  <p:cNvSpPr>
                    <a:spLocks/>
                  </p:cNvSpPr>
                  <p:nvPr/>
                </p:nvSpPr>
                <p:spPr bwMode="auto">
                  <a:xfrm>
                    <a:off x="915" y="1313"/>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grpSp>
        <p:grpSp>
          <p:nvGrpSpPr>
            <p:cNvPr id="18" name="Group 174">
              <a:extLst>
                <a:ext uri="{FF2B5EF4-FFF2-40B4-BE49-F238E27FC236}">
                  <a16:creationId xmlns:a16="http://schemas.microsoft.com/office/drawing/2014/main" id="{80533246-9E61-024D-A2EB-83988714A074}"/>
                </a:ext>
              </a:extLst>
            </p:cNvPr>
            <p:cNvGrpSpPr>
              <a:grpSpLocks/>
            </p:cNvGrpSpPr>
            <p:nvPr/>
          </p:nvGrpSpPr>
          <p:grpSpPr bwMode="auto">
            <a:xfrm>
              <a:off x="748" y="1933"/>
              <a:ext cx="530" cy="526"/>
              <a:chOff x="748" y="1933"/>
              <a:chExt cx="530" cy="526"/>
            </a:xfrm>
          </p:grpSpPr>
          <p:grpSp>
            <p:nvGrpSpPr>
              <p:cNvPr id="859" name="Group 175">
                <a:extLst>
                  <a:ext uri="{FF2B5EF4-FFF2-40B4-BE49-F238E27FC236}">
                    <a16:creationId xmlns:a16="http://schemas.microsoft.com/office/drawing/2014/main" id="{4784B168-8018-C940-9043-DE0B54C5E2A8}"/>
                  </a:ext>
                </a:extLst>
              </p:cNvPr>
              <p:cNvGrpSpPr>
                <a:grpSpLocks/>
              </p:cNvGrpSpPr>
              <p:nvPr/>
            </p:nvGrpSpPr>
            <p:grpSpPr bwMode="auto">
              <a:xfrm>
                <a:off x="748" y="1933"/>
                <a:ext cx="530" cy="526"/>
                <a:chOff x="748" y="1933"/>
                <a:chExt cx="530" cy="526"/>
              </a:xfrm>
            </p:grpSpPr>
            <p:sp>
              <p:nvSpPr>
                <p:cNvPr id="925" name="Oval 176">
                  <a:extLst>
                    <a:ext uri="{FF2B5EF4-FFF2-40B4-BE49-F238E27FC236}">
                      <a16:creationId xmlns:a16="http://schemas.microsoft.com/office/drawing/2014/main" id="{3D2B35D8-9BB6-7844-B7B6-A03C2775BD0B}"/>
                    </a:ext>
                  </a:extLst>
                </p:cNvPr>
                <p:cNvSpPr>
                  <a:spLocks noChangeArrowheads="1"/>
                </p:cNvSpPr>
                <p:nvPr/>
              </p:nvSpPr>
              <p:spPr bwMode="auto">
                <a:xfrm>
                  <a:off x="760" y="2382"/>
                  <a:ext cx="65" cy="65"/>
                </a:xfrm>
                <a:prstGeom prst="ellipse">
                  <a:avLst/>
                </a:pr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26" name="Oval 177">
                  <a:extLst>
                    <a:ext uri="{FF2B5EF4-FFF2-40B4-BE49-F238E27FC236}">
                      <a16:creationId xmlns:a16="http://schemas.microsoft.com/office/drawing/2014/main" id="{DC77660C-01D6-9847-BEA2-1D4977BF6875}"/>
                    </a:ext>
                  </a:extLst>
                </p:cNvPr>
                <p:cNvSpPr>
                  <a:spLocks noChangeArrowheads="1"/>
                </p:cNvSpPr>
                <p:nvPr/>
              </p:nvSpPr>
              <p:spPr bwMode="auto">
                <a:xfrm>
                  <a:off x="748" y="2370"/>
                  <a:ext cx="89" cy="89"/>
                </a:xfrm>
                <a:prstGeom prst="ellipse">
                  <a:avLst/>
                </a:prstGeom>
                <a:noFill/>
                <a:ln w="19050">
                  <a:solidFill>
                    <a:srgbClr val="3399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27" name="Oval 178">
                  <a:extLst>
                    <a:ext uri="{FF2B5EF4-FFF2-40B4-BE49-F238E27FC236}">
                      <a16:creationId xmlns:a16="http://schemas.microsoft.com/office/drawing/2014/main" id="{21700622-6E14-4645-AD2C-D334C438694B}"/>
                    </a:ext>
                  </a:extLst>
                </p:cNvPr>
                <p:cNvSpPr>
                  <a:spLocks noChangeArrowheads="1"/>
                </p:cNvSpPr>
                <p:nvPr/>
              </p:nvSpPr>
              <p:spPr bwMode="auto">
                <a:xfrm>
                  <a:off x="1090" y="2057"/>
                  <a:ext cx="64" cy="65"/>
                </a:xfrm>
                <a:prstGeom prst="ellipse">
                  <a:avLst/>
                </a:pr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28" name="Oval 179">
                  <a:extLst>
                    <a:ext uri="{FF2B5EF4-FFF2-40B4-BE49-F238E27FC236}">
                      <a16:creationId xmlns:a16="http://schemas.microsoft.com/office/drawing/2014/main" id="{1F350901-8BBD-2D48-9917-03D5DE4BA08F}"/>
                    </a:ext>
                  </a:extLst>
                </p:cNvPr>
                <p:cNvSpPr>
                  <a:spLocks noChangeArrowheads="1"/>
                </p:cNvSpPr>
                <p:nvPr/>
              </p:nvSpPr>
              <p:spPr bwMode="auto">
                <a:xfrm>
                  <a:off x="1077" y="2045"/>
                  <a:ext cx="89" cy="89"/>
                </a:xfrm>
                <a:prstGeom prst="ellipse">
                  <a:avLst/>
                </a:prstGeom>
                <a:noFill/>
                <a:ln w="19050">
                  <a:solidFill>
                    <a:srgbClr val="3399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29" name="Oval 180">
                  <a:extLst>
                    <a:ext uri="{FF2B5EF4-FFF2-40B4-BE49-F238E27FC236}">
                      <a16:creationId xmlns:a16="http://schemas.microsoft.com/office/drawing/2014/main" id="{A05F4C07-D8AA-284A-A2BF-7C625C3F1734}"/>
                    </a:ext>
                  </a:extLst>
                </p:cNvPr>
                <p:cNvSpPr>
                  <a:spLocks noChangeArrowheads="1"/>
                </p:cNvSpPr>
                <p:nvPr/>
              </p:nvSpPr>
              <p:spPr bwMode="auto">
                <a:xfrm>
                  <a:off x="1200" y="2273"/>
                  <a:ext cx="65" cy="64"/>
                </a:xfrm>
                <a:prstGeom prst="ellipse">
                  <a:avLst/>
                </a:pr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30" name="Oval 181">
                  <a:extLst>
                    <a:ext uri="{FF2B5EF4-FFF2-40B4-BE49-F238E27FC236}">
                      <a16:creationId xmlns:a16="http://schemas.microsoft.com/office/drawing/2014/main" id="{FA0565A8-8293-F146-8953-F40A1F2F1ECB}"/>
                    </a:ext>
                  </a:extLst>
                </p:cNvPr>
                <p:cNvSpPr>
                  <a:spLocks noChangeArrowheads="1"/>
                </p:cNvSpPr>
                <p:nvPr/>
              </p:nvSpPr>
              <p:spPr bwMode="auto">
                <a:xfrm>
                  <a:off x="1188" y="2261"/>
                  <a:ext cx="90" cy="89"/>
                </a:xfrm>
                <a:prstGeom prst="ellipse">
                  <a:avLst/>
                </a:prstGeom>
                <a:noFill/>
                <a:ln w="19050">
                  <a:solidFill>
                    <a:srgbClr val="3399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31" name="Oval 182">
                  <a:extLst>
                    <a:ext uri="{FF2B5EF4-FFF2-40B4-BE49-F238E27FC236}">
                      <a16:creationId xmlns:a16="http://schemas.microsoft.com/office/drawing/2014/main" id="{35CCF0DF-7339-3443-A0E4-74C24521AF7A}"/>
                    </a:ext>
                  </a:extLst>
                </p:cNvPr>
                <p:cNvSpPr>
                  <a:spLocks noChangeArrowheads="1"/>
                </p:cNvSpPr>
                <p:nvPr/>
              </p:nvSpPr>
              <p:spPr bwMode="auto">
                <a:xfrm>
                  <a:off x="873" y="1945"/>
                  <a:ext cx="65" cy="65"/>
                </a:xfrm>
                <a:prstGeom prst="ellipse">
                  <a:avLst/>
                </a:pr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32" name="Oval 183">
                  <a:extLst>
                    <a:ext uri="{FF2B5EF4-FFF2-40B4-BE49-F238E27FC236}">
                      <a16:creationId xmlns:a16="http://schemas.microsoft.com/office/drawing/2014/main" id="{AE23894D-B8B5-1745-9E9B-6784BF3E10BE}"/>
                    </a:ext>
                  </a:extLst>
                </p:cNvPr>
                <p:cNvSpPr>
                  <a:spLocks noChangeArrowheads="1"/>
                </p:cNvSpPr>
                <p:nvPr/>
              </p:nvSpPr>
              <p:spPr bwMode="auto">
                <a:xfrm>
                  <a:off x="861" y="1933"/>
                  <a:ext cx="90" cy="90"/>
                </a:xfrm>
                <a:prstGeom prst="ellipse">
                  <a:avLst/>
                </a:prstGeom>
                <a:noFill/>
                <a:ln w="19050">
                  <a:solidFill>
                    <a:srgbClr val="3399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33" name="Freeform 184">
                  <a:extLst>
                    <a:ext uri="{FF2B5EF4-FFF2-40B4-BE49-F238E27FC236}">
                      <a16:creationId xmlns:a16="http://schemas.microsoft.com/office/drawing/2014/main" id="{0148AF01-FD60-444F-8AE4-F57DC3D3E751}"/>
                    </a:ext>
                  </a:extLst>
                </p:cNvPr>
                <p:cNvSpPr>
                  <a:spLocks/>
                </p:cNvSpPr>
                <p:nvPr/>
              </p:nvSpPr>
              <p:spPr bwMode="auto">
                <a:xfrm>
                  <a:off x="1016" y="2187"/>
                  <a:ext cx="178" cy="96"/>
                </a:xfrm>
                <a:custGeom>
                  <a:avLst/>
                  <a:gdLst>
                    <a:gd name="T0" fmla="*/ 3 w 178"/>
                    <a:gd name="T1" fmla="*/ 0 h 96"/>
                    <a:gd name="T2" fmla="*/ 0 w 178"/>
                    <a:gd name="T3" fmla="*/ 6 h 96"/>
                    <a:gd name="T4" fmla="*/ 175 w 178"/>
                    <a:gd name="T5" fmla="*/ 96 h 96"/>
                    <a:gd name="T6" fmla="*/ 178 w 178"/>
                    <a:gd name="T7" fmla="*/ 90 h 96"/>
                    <a:gd name="T8" fmla="*/ 3 w 178"/>
                    <a:gd name="T9" fmla="*/ 0 h 96"/>
                    <a:gd name="T10" fmla="*/ 0 60000 65536"/>
                    <a:gd name="T11" fmla="*/ 0 60000 65536"/>
                    <a:gd name="T12" fmla="*/ 0 60000 65536"/>
                    <a:gd name="T13" fmla="*/ 0 60000 65536"/>
                    <a:gd name="T14" fmla="*/ 0 60000 65536"/>
                    <a:gd name="T15" fmla="*/ 0 w 178"/>
                    <a:gd name="T16" fmla="*/ 0 h 96"/>
                    <a:gd name="T17" fmla="*/ 178 w 178"/>
                    <a:gd name="T18" fmla="*/ 96 h 96"/>
                  </a:gdLst>
                  <a:ahLst/>
                  <a:cxnLst>
                    <a:cxn ang="T10">
                      <a:pos x="T0" y="T1"/>
                    </a:cxn>
                    <a:cxn ang="T11">
                      <a:pos x="T2" y="T3"/>
                    </a:cxn>
                    <a:cxn ang="T12">
                      <a:pos x="T4" y="T5"/>
                    </a:cxn>
                    <a:cxn ang="T13">
                      <a:pos x="T6" y="T7"/>
                    </a:cxn>
                    <a:cxn ang="T14">
                      <a:pos x="T8" y="T9"/>
                    </a:cxn>
                  </a:cxnLst>
                  <a:rect l="T15" t="T16" r="T17" b="T18"/>
                  <a:pathLst>
                    <a:path w="178" h="96">
                      <a:moveTo>
                        <a:pt x="3" y="0"/>
                      </a:moveTo>
                      <a:lnTo>
                        <a:pt x="0" y="6"/>
                      </a:lnTo>
                      <a:lnTo>
                        <a:pt x="175" y="96"/>
                      </a:lnTo>
                      <a:lnTo>
                        <a:pt x="178" y="90"/>
                      </a:lnTo>
                      <a:lnTo>
                        <a:pt x="3" y="0"/>
                      </a:lnTo>
                      <a:close/>
                    </a:path>
                  </a:pathLst>
                </a:cu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34" name="Freeform 185">
                  <a:extLst>
                    <a:ext uri="{FF2B5EF4-FFF2-40B4-BE49-F238E27FC236}">
                      <a16:creationId xmlns:a16="http://schemas.microsoft.com/office/drawing/2014/main" id="{C18914FB-55D3-1143-827E-1810D88C1402}"/>
                    </a:ext>
                  </a:extLst>
                </p:cNvPr>
                <p:cNvSpPr>
                  <a:spLocks/>
                </p:cNvSpPr>
                <p:nvPr/>
              </p:nvSpPr>
              <p:spPr bwMode="auto">
                <a:xfrm>
                  <a:off x="1011" y="2119"/>
                  <a:ext cx="77" cy="73"/>
                </a:xfrm>
                <a:custGeom>
                  <a:avLst/>
                  <a:gdLst>
                    <a:gd name="T0" fmla="*/ 77 w 77"/>
                    <a:gd name="T1" fmla="*/ 5 h 73"/>
                    <a:gd name="T2" fmla="*/ 72 w 77"/>
                    <a:gd name="T3" fmla="*/ 0 h 73"/>
                    <a:gd name="T4" fmla="*/ 0 w 77"/>
                    <a:gd name="T5" fmla="*/ 69 h 73"/>
                    <a:gd name="T6" fmla="*/ 4 w 77"/>
                    <a:gd name="T7" fmla="*/ 73 h 73"/>
                    <a:gd name="T8" fmla="*/ 77 w 77"/>
                    <a:gd name="T9" fmla="*/ 5 h 73"/>
                    <a:gd name="T10" fmla="*/ 0 60000 65536"/>
                    <a:gd name="T11" fmla="*/ 0 60000 65536"/>
                    <a:gd name="T12" fmla="*/ 0 60000 65536"/>
                    <a:gd name="T13" fmla="*/ 0 60000 65536"/>
                    <a:gd name="T14" fmla="*/ 0 60000 65536"/>
                    <a:gd name="T15" fmla="*/ 0 w 77"/>
                    <a:gd name="T16" fmla="*/ 0 h 73"/>
                    <a:gd name="T17" fmla="*/ 77 w 77"/>
                    <a:gd name="T18" fmla="*/ 73 h 73"/>
                  </a:gdLst>
                  <a:ahLst/>
                  <a:cxnLst>
                    <a:cxn ang="T10">
                      <a:pos x="T0" y="T1"/>
                    </a:cxn>
                    <a:cxn ang="T11">
                      <a:pos x="T2" y="T3"/>
                    </a:cxn>
                    <a:cxn ang="T12">
                      <a:pos x="T4" y="T5"/>
                    </a:cxn>
                    <a:cxn ang="T13">
                      <a:pos x="T6" y="T7"/>
                    </a:cxn>
                    <a:cxn ang="T14">
                      <a:pos x="T8" y="T9"/>
                    </a:cxn>
                  </a:cxnLst>
                  <a:rect l="T15" t="T16" r="T17" b="T18"/>
                  <a:pathLst>
                    <a:path w="77" h="73">
                      <a:moveTo>
                        <a:pt x="77" y="5"/>
                      </a:moveTo>
                      <a:lnTo>
                        <a:pt x="72" y="0"/>
                      </a:lnTo>
                      <a:lnTo>
                        <a:pt x="0" y="69"/>
                      </a:lnTo>
                      <a:lnTo>
                        <a:pt x="4" y="73"/>
                      </a:lnTo>
                      <a:lnTo>
                        <a:pt x="77" y="5"/>
                      </a:lnTo>
                      <a:close/>
                    </a:path>
                  </a:pathLst>
                </a:cu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35" name="Oval 186">
                  <a:extLst>
                    <a:ext uri="{FF2B5EF4-FFF2-40B4-BE49-F238E27FC236}">
                      <a16:creationId xmlns:a16="http://schemas.microsoft.com/office/drawing/2014/main" id="{8DB88F85-2145-8442-A227-0F865F67DB3F}"/>
                    </a:ext>
                  </a:extLst>
                </p:cNvPr>
                <p:cNvSpPr>
                  <a:spLocks noChangeArrowheads="1"/>
                </p:cNvSpPr>
                <p:nvPr/>
              </p:nvSpPr>
              <p:spPr bwMode="auto">
                <a:xfrm>
                  <a:off x="978" y="2157"/>
                  <a:ext cx="65" cy="65"/>
                </a:xfrm>
                <a:prstGeom prst="ellipse">
                  <a:avLst/>
                </a:pr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36" name="Oval 187">
                  <a:extLst>
                    <a:ext uri="{FF2B5EF4-FFF2-40B4-BE49-F238E27FC236}">
                      <a16:creationId xmlns:a16="http://schemas.microsoft.com/office/drawing/2014/main" id="{AC849F19-BCDE-9D43-9587-2DB86DB333D3}"/>
                    </a:ext>
                  </a:extLst>
                </p:cNvPr>
                <p:cNvSpPr>
                  <a:spLocks noChangeArrowheads="1"/>
                </p:cNvSpPr>
                <p:nvPr/>
              </p:nvSpPr>
              <p:spPr bwMode="auto">
                <a:xfrm>
                  <a:off x="966" y="2145"/>
                  <a:ext cx="89" cy="89"/>
                </a:xfrm>
                <a:prstGeom prst="ellipse">
                  <a:avLst/>
                </a:prstGeom>
                <a:noFill/>
                <a:ln w="19050">
                  <a:solidFill>
                    <a:srgbClr val="3399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937" name="Freeform 188">
                  <a:extLst>
                    <a:ext uri="{FF2B5EF4-FFF2-40B4-BE49-F238E27FC236}">
                      <a16:creationId xmlns:a16="http://schemas.microsoft.com/office/drawing/2014/main" id="{D200C59E-318A-F44A-A8BF-181390B49033}"/>
                    </a:ext>
                  </a:extLst>
                </p:cNvPr>
                <p:cNvSpPr>
                  <a:spLocks/>
                </p:cNvSpPr>
                <p:nvPr/>
              </p:nvSpPr>
              <p:spPr bwMode="auto">
                <a:xfrm>
                  <a:off x="903" y="1983"/>
                  <a:ext cx="99" cy="165"/>
                </a:xfrm>
                <a:custGeom>
                  <a:avLst/>
                  <a:gdLst>
                    <a:gd name="T0" fmla="*/ 94 w 99"/>
                    <a:gd name="T1" fmla="*/ 165 h 165"/>
                    <a:gd name="T2" fmla="*/ 99 w 99"/>
                    <a:gd name="T3" fmla="*/ 162 h 165"/>
                    <a:gd name="T4" fmla="*/ 5 w 99"/>
                    <a:gd name="T5" fmla="*/ 0 h 165"/>
                    <a:gd name="T6" fmla="*/ 0 w 99"/>
                    <a:gd name="T7" fmla="*/ 3 h 165"/>
                    <a:gd name="T8" fmla="*/ 94 w 99"/>
                    <a:gd name="T9" fmla="*/ 165 h 165"/>
                    <a:gd name="T10" fmla="*/ 0 60000 65536"/>
                    <a:gd name="T11" fmla="*/ 0 60000 65536"/>
                    <a:gd name="T12" fmla="*/ 0 60000 65536"/>
                    <a:gd name="T13" fmla="*/ 0 60000 65536"/>
                    <a:gd name="T14" fmla="*/ 0 60000 65536"/>
                    <a:gd name="T15" fmla="*/ 0 w 99"/>
                    <a:gd name="T16" fmla="*/ 0 h 165"/>
                    <a:gd name="T17" fmla="*/ 99 w 99"/>
                    <a:gd name="T18" fmla="*/ 165 h 165"/>
                  </a:gdLst>
                  <a:ahLst/>
                  <a:cxnLst>
                    <a:cxn ang="T10">
                      <a:pos x="T0" y="T1"/>
                    </a:cxn>
                    <a:cxn ang="T11">
                      <a:pos x="T2" y="T3"/>
                    </a:cxn>
                    <a:cxn ang="T12">
                      <a:pos x="T4" y="T5"/>
                    </a:cxn>
                    <a:cxn ang="T13">
                      <a:pos x="T6" y="T7"/>
                    </a:cxn>
                    <a:cxn ang="T14">
                      <a:pos x="T8" y="T9"/>
                    </a:cxn>
                  </a:cxnLst>
                  <a:rect l="T15" t="T16" r="T17" b="T18"/>
                  <a:pathLst>
                    <a:path w="99" h="165">
                      <a:moveTo>
                        <a:pt x="94" y="165"/>
                      </a:moveTo>
                      <a:lnTo>
                        <a:pt x="99" y="162"/>
                      </a:lnTo>
                      <a:lnTo>
                        <a:pt x="5" y="0"/>
                      </a:lnTo>
                      <a:lnTo>
                        <a:pt x="0" y="3"/>
                      </a:lnTo>
                      <a:lnTo>
                        <a:pt x="94" y="165"/>
                      </a:lnTo>
                      <a:close/>
                    </a:path>
                  </a:pathLst>
                </a:cu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38" name="Freeform 189">
                  <a:extLst>
                    <a:ext uri="{FF2B5EF4-FFF2-40B4-BE49-F238E27FC236}">
                      <a16:creationId xmlns:a16="http://schemas.microsoft.com/office/drawing/2014/main" id="{D2FC6F99-6138-AB42-8496-9BCDA2AAAE70}"/>
                    </a:ext>
                  </a:extLst>
                </p:cNvPr>
                <p:cNvSpPr>
                  <a:spLocks/>
                </p:cNvSpPr>
                <p:nvPr/>
              </p:nvSpPr>
              <p:spPr bwMode="auto">
                <a:xfrm>
                  <a:off x="824" y="2224"/>
                  <a:ext cx="165" cy="159"/>
                </a:xfrm>
                <a:custGeom>
                  <a:avLst/>
                  <a:gdLst>
                    <a:gd name="T0" fmla="*/ 0 w 165"/>
                    <a:gd name="T1" fmla="*/ 154 h 159"/>
                    <a:gd name="T2" fmla="*/ 4 w 165"/>
                    <a:gd name="T3" fmla="*/ 159 h 159"/>
                    <a:gd name="T4" fmla="*/ 165 w 165"/>
                    <a:gd name="T5" fmla="*/ 5 h 159"/>
                    <a:gd name="T6" fmla="*/ 161 w 165"/>
                    <a:gd name="T7" fmla="*/ 0 h 159"/>
                    <a:gd name="T8" fmla="*/ 0 w 165"/>
                    <a:gd name="T9" fmla="*/ 154 h 159"/>
                    <a:gd name="T10" fmla="*/ 0 60000 65536"/>
                    <a:gd name="T11" fmla="*/ 0 60000 65536"/>
                    <a:gd name="T12" fmla="*/ 0 60000 65536"/>
                    <a:gd name="T13" fmla="*/ 0 60000 65536"/>
                    <a:gd name="T14" fmla="*/ 0 60000 65536"/>
                    <a:gd name="T15" fmla="*/ 0 w 165"/>
                    <a:gd name="T16" fmla="*/ 0 h 159"/>
                    <a:gd name="T17" fmla="*/ 165 w 165"/>
                    <a:gd name="T18" fmla="*/ 159 h 159"/>
                  </a:gdLst>
                  <a:ahLst/>
                  <a:cxnLst>
                    <a:cxn ang="T10">
                      <a:pos x="T0" y="T1"/>
                    </a:cxn>
                    <a:cxn ang="T11">
                      <a:pos x="T2" y="T3"/>
                    </a:cxn>
                    <a:cxn ang="T12">
                      <a:pos x="T4" y="T5"/>
                    </a:cxn>
                    <a:cxn ang="T13">
                      <a:pos x="T6" y="T7"/>
                    </a:cxn>
                    <a:cxn ang="T14">
                      <a:pos x="T8" y="T9"/>
                    </a:cxn>
                  </a:cxnLst>
                  <a:rect l="T15" t="T16" r="T17" b="T18"/>
                  <a:pathLst>
                    <a:path w="165" h="159">
                      <a:moveTo>
                        <a:pt x="0" y="154"/>
                      </a:moveTo>
                      <a:lnTo>
                        <a:pt x="4" y="159"/>
                      </a:lnTo>
                      <a:lnTo>
                        <a:pt x="165" y="5"/>
                      </a:lnTo>
                      <a:lnTo>
                        <a:pt x="161" y="0"/>
                      </a:lnTo>
                      <a:lnTo>
                        <a:pt x="0" y="154"/>
                      </a:lnTo>
                      <a:close/>
                    </a:path>
                  </a:pathLst>
                </a:cu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nvGrpSpPr>
              <p:cNvPr id="860" name="Group 190">
                <a:extLst>
                  <a:ext uri="{FF2B5EF4-FFF2-40B4-BE49-F238E27FC236}">
                    <a16:creationId xmlns:a16="http://schemas.microsoft.com/office/drawing/2014/main" id="{95F58D91-2B54-8D41-A7BD-3709EB8DF2D1}"/>
                  </a:ext>
                </a:extLst>
              </p:cNvPr>
              <p:cNvGrpSpPr>
                <a:grpSpLocks/>
              </p:cNvGrpSpPr>
              <p:nvPr/>
            </p:nvGrpSpPr>
            <p:grpSpPr bwMode="auto">
              <a:xfrm>
                <a:off x="789" y="1964"/>
                <a:ext cx="448" cy="450"/>
                <a:chOff x="789" y="1964"/>
                <a:chExt cx="448" cy="450"/>
              </a:xfrm>
            </p:grpSpPr>
            <p:sp>
              <p:nvSpPr>
                <p:cNvPr id="861" name="Freeform 191">
                  <a:extLst>
                    <a:ext uri="{FF2B5EF4-FFF2-40B4-BE49-F238E27FC236}">
                      <a16:creationId xmlns:a16="http://schemas.microsoft.com/office/drawing/2014/main" id="{028CE2BE-8A8C-1E4A-BFE4-0C3F5A93AD5E}"/>
                    </a:ext>
                  </a:extLst>
                </p:cNvPr>
                <p:cNvSpPr>
                  <a:spLocks/>
                </p:cNvSpPr>
                <p:nvPr/>
              </p:nvSpPr>
              <p:spPr bwMode="auto">
                <a:xfrm>
                  <a:off x="902" y="1965"/>
                  <a:ext cx="221" cy="126"/>
                </a:xfrm>
                <a:custGeom>
                  <a:avLst/>
                  <a:gdLst>
                    <a:gd name="T0" fmla="*/ 3 w 221"/>
                    <a:gd name="T1" fmla="*/ 0 h 126"/>
                    <a:gd name="T2" fmla="*/ 0 w 221"/>
                    <a:gd name="T3" fmla="*/ 4 h 126"/>
                    <a:gd name="T4" fmla="*/ 219 w 221"/>
                    <a:gd name="T5" fmla="*/ 126 h 126"/>
                    <a:gd name="T6" fmla="*/ 221 w 221"/>
                    <a:gd name="T7" fmla="*/ 122 h 126"/>
                    <a:gd name="T8" fmla="*/ 3 w 221"/>
                    <a:gd name="T9" fmla="*/ 0 h 126"/>
                    <a:gd name="T10" fmla="*/ 0 60000 65536"/>
                    <a:gd name="T11" fmla="*/ 0 60000 65536"/>
                    <a:gd name="T12" fmla="*/ 0 60000 65536"/>
                    <a:gd name="T13" fmla="*/ 0 60000 65536"/>
                    <a:gd name="T14" fmla="*/ 0 60000 65536"/>
                    <a:gd name="T15" fmla="*/ 0 w 221"/>
                    <a:gd name="T16" fmla="*/ 0 h 126"/>
                    <a:gd name="T17" fmla="*/ 221 w 221"/>
                    <a:gd name="T18" fmla="*/ 126 h 126"/>
                  </a:gdLst>
                  <a:ahLst/>
                  <a:cxnLst>
                    <a:cxn ang="T10">
                      <a:pos x="T0" y="T1"/>
                    </a:cxn>
                    <a:cxn ang="T11">
                      <a:pos x="T2" y="T3"/>
                    </a:cxn>
                    <a:cxn ang="T12">
                      <a:pos x="T4" y="T5"/>
                    </a:cxn>
                    <a:cxn ang="T13">
                      <a:pos x="T6" y="T7"/>
                    </a:cxn>
                    <a:cxn ang="T14">
                      <a:pos x="T8" y="T9"/>
                    </a:cxn>
                  </a:cxnLst>
                  <a:rect l="T15" t="T16" r="T17" b="T18"/>
                  <a:pathLst>
                    <a:path w="221" h="126">
                      <a:moveTo>
                        <a:pt x="3" y="0"/>
                      </a:moveTo>
                      <a:lnTo>
                        <a:pt x="0" y="4"/>
                      </a:lnTo>
                      <a:lnTo>
                        <a:pt x="219" y="126"/>
                      </a:lnTo>
                      <a:lnTo>
                        <a:pt x="221" y="122"/>
                      </a:lnTo>
                      <a:lnTo>
                        <a:pt x="3" y="0"/>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62" name="Freeform 192">
                  <a:extLst>
                    <a:ext uri="{FF2B5EF4-FFF2-40B4-BE49-F238E27FC236}">
                      <a16:creationId xmlns:a16="http://schemas.microsoft.com/office/drawing/2014/main" id="{F5EDA4A3-7033-4845-825A-E3F39D659188}"/>
                    </a:ext>
                  </a:extLst>
                </p:cNvPr>
                <p:cNvSpPr>
                  <a:spLocks/>
                </p:cNvSpPr>
                <p:nvPr/>
              </p:nvSpPr>
              <p:spPr bwMode="auto">
                <a:xfrm>
                  <a:off x="789" y="2087"/>
                  <a:ext cx="334" cy="326"/>
                </a:xfrm>
                <a:custGeom>
                  <a:avLst/>
                  <a:gdLst>
                    <a:gd name="T0" fmla="*/ 334 w 334"/>
                    <a:gd name="T1" fmla="*/ 4 h 326"/>
                    <a:gd name="T2" fmla="*/ 331 w 334"/>
                    <a:gd name="T3" fmla="*/ 0 h 326"/>
                    <a:gd name="T4" fmla="*/ 0 w 334"/>
                    <a:gd name="T5" fmla="*/ 323 h 326"/>
                    <a:gd name="T6" fmla="*/ 3 w 334"/>
                    <a:gd name="T7" fmla="*/ 326 h 326"/>
                    <a:gd name="T8" fmla="*/ 334 w 334"/>
                    <a:gd name="T9" fmla="*/ 4 h 326"/>
                    <a:gd name="T10" fmla="*/ 0 60000 65536"/>
                    <a:gd name="T11" fmla="*/ 0 60000 65536"/>
                    <a:gd name="T12" fmla="*/ 0 60000 65536"/>
                    <a:gd name="T13" fmla="*/ 0 60000 65536"/>
                    <a:gd name="T14" fmla="*/ 0 60000 65536"/>
                    <a:gd name="T15" fmla="*/ 0 w 334"/>
                    <a:gd name="T16" fmla="*/ 0 h 326"/>
                    <a:gd name="T17" fmla="*/ 334 w 334"/>
                    <a:gd name="T18" fmla="*/ 326 h 326"/>
                  </a:gdLst>
                  <a:ahLst/>
                  <a:cxnLst>
                    <a:cxn ang="T10">
                      <a:pos x="T0" y="T1"/>
                    </a:cxn>
                    <a:cxn ang="T11">
                      <a:pos x="T2" y="T3"/>
                    </a:cxn>
                    <a:cxn ang="T12">
                      <a:pos x="T4" y="T5"/>
                    </a:cxn>
                    <a:cxn ang="T13">
                      <a:pos x="T6" y="T7"/>
                    </a:cxn>
                    <a:cxn ang="T14">
                      <a:pos x="T8" y="T9"/>
                    </a:cxn>
                  </a:cxnLst>
                  <a:rect l="T15" t="T16" r="T17" b="T18"/>
                  <a:pathLst>
                    <a:path w="334" h="326">
                      <a:moveTo>
                        <a:pt x="334" y="4"/>
                      </a:moveTo>
                      <a:lnTo>
                        <a:pt x="331" y="0"/>
                      </a:lnTo>
                      <a:lnTo>
                        <a:pt x="0" y="323"/>
                      </a:lnTo>
                      <a:lnTo>
                        <a:pt x="3" y="326"/>
                      </a:lnTo>
                      <a:lnTo>
                        <a:pt x="334" y="4"/>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63" name="Freeform 193">
                  <a:extLst>
                    <a:ext uri="{FF2B5EF4-FFF2-40B4-BE49-F238E27FC236}">
                      <a16:creationId xmlns:a16="http://schemas.microsoft.com/office/drawing/2014/main" id="{11E6F365-6C23-3F4E-B31C-ABEC426D07BD}"/>
                    </a:ext>
                  </a:extLst>
                </p:cNvPr>
                <p:cNvSpPr>
                  <a:spLocks/>
                </p:cNvSpPr>
                <p:nvPr/>
              </p:nvSpPr>
              <p:spPr bwMode="auto">
                <a:xfrm>
                  <a:off x="790" y="2304"/>
                  <a:ext cx="444" cy="110"/>
                </a:xfrm>
                <a:custGeom>
                  <a:avLst/>
                  <a:gdLst>
                    <a:gd name="T0" fmla="*/ 0 w 444"/>
                    <a:gd name="T1" fmla="*/ 106 h 110"/>
                    <a:gd name="T2" fmla="*/ 1 w 444"/>
                    <a:gd name="T3" fmla="*/ 110 h 110"/>
                    <a:gd name="T4" fmla="*/ 444 w 444"/>
                    <a:gd name="T5" fmla="*/ 3 h 110"/>
                    <a:gd name="T6" fmla="*/ 443 w 444"/>
                    <a:gd name="T7" fmla="*/ 0 h 110"/>
                    <a:gd name="T8" fmla="*/ 0 w 444"/>
                    <a:gd name="T9" fmla="*/ 106 h 110"/>
                    <a:gd name="T10" fmla="*/ 0 60000 65536"/>
                    <a:gd name="T11" fmla="*/ 0 60000 65536"/>
                    <a:gd name="T12" fmla="*/ 0 60000 65536"/>
                    <a:gd name="T13" fmla="*/ 0 60000 65536"/>
                    <a:gd name="T14" fmla="*/ 0 60000 65536"/>
                    <a:gd name="T15" fmla="*/ 0 w 444"/>
                    <a:gd name="T16" fmla="*/ 0 h 110"/>
                    <a:gd name="T17" fmla="*/ 444 w 444"/>
                    <a:gd name="T18" fmla="*/ 110 h 110"/>
                  </a:gdLst>
                  <a:ahLst/>
                  <a:cxnLst>
                    <a:cxn ang="T10">
                      <a:pos x="T0" y="T1"/>
                    </a:cxn>
                    <a:cxn ang="T11">
                      <a:pos x="T2" y="T3"/>
                    </a:cxn>
                    <a:cxn ang="T12">
                      <a:pos x="T4" y="T5"/>
                    </a:cxn>
                    <a:cxn ang="T13">
                      <a:pos x="T6" y="T7"/>
                    </a:cxn>
                    <a:cxn ang="T14">
                      <a:pos x="T8" y="T9"/>
                    </a:cxn>
                  </a:cxnLst>
                  <a:rect l="T15" t="T16" r="T17" b="T18"/>
                  <a:pathLst>
                    <a:path w="444" h="110">
                      <a:moveTo>
                        <a:pt x="0" y="106"/>
                      </a:moveTo>
                      <a:lnTo>
                        <a:pt x="1" y="110"/>
                      </a:lnTo>
                      <a:lnTo>
                        <a:pt x="444" y="3"/>
                      </a:lnTo>
                      <a:lnTo>
                        <a:pt x="443" y="0"/>
                      </a:lnTo>
                      <a:lnTo>
                        <a:pt x="0" y="10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64" name="Freeform 194">
                  <a:extLst>
                    <a:ext uri="{FF2B5EF4-FFF2-40B4-BE49-F238E27FC236}">
                      <a16:creationId xmlns:a16="http://schemas.microsoft.com/office/drawing/2014/main" id="{4BD774A4-BF13-AE4F-B231-3F97924B0011}"/>
                    </a:ext>
                  </a:extLst>
                </p:cNvPr>
                <p:cNvSpPr>
                  <a:spLocks/>
                </p:cNvSpPr>
                <p:nvPr/>
              </p:nvSpPr>
              <p:spPr bwMode="auto">
                <a:xfrm>
                  <a:off x="1118" y="2088"/>
                  <a:ext cx="117" cy="218"/>
                </a:xfrm>
                <a:custGeom>
                  <a:avLst/>
                  <a:gdLst>
                    <a:gd name="T0" fmla="*/ 4 w 117"/>
                    <a:gd name="T1" fmla="*/ 0 h 218"/>
                    <a:gd name="T2" fmla="*/ 0 w 117"/>
                    <a:gd name="T3" fmla="*/ 2 h 218"/>
                    <a:gd name="T4" fmla="*/ 114 w 117"/>
                    <a:gd name="T5" fmla="*/ 218 h 218"/>
                    <a:gd name="T6" fmla="*/ 117 w 117"/>
                    <a:gd name="T7" fmla="*/ 216 h 218"/>
                    <a:gd name="T8" fmla="*/ 4 w 117"/>
                    <a:gd name="T9" fmla="*/ 0 h 218"/>
                    <a:gd name="T10" fmla="*/ 0 60000 65536"/>
                    <a:gd name="T11" fmla="*/ 0 60000 65536"/>
                    <a:gd name="T12" fmla="*/ 0 60000 65536"/>
                    <a:gd name="T13" fmla="*/ 0 60000 65536"/>
                    <a:gd name="T14" fmla="*/ 0 60000 65536"/>
                    <a:gd name="T15" fmla="*/ 0 w 117"/>
                    <a:gd name="T16" fmla="*/ 0 h 218"/>
                    <a:gd name="T17" fmla="*/ 117 w 117"/>
                    <a:gd name="T18" fmla="*/ 218 h 218"/>
                  </a:gdLst>
                  <a:ahLst/>
                  <a:cxnLst>
                    <a:cxn ang="T10">
                      <a:pos x="T0" y="T1"/>
                    </a:cxn>
                    <a:cxn ang="T11">
                      <a:pos x="T2" y="T3"/>
                    </a:cxn>
                    <a:cxn ang="T12">
                      <a:pos x="T4" y="T5"/>
                    </a:cxn>
                    <a:cxn ang="T13">
                      <a:pos x="T6" y="T7"/>
                    </a:cxn>
                    <a:cxn ang="T14">
                      <a:pos x="T8" y="T9"/>
                    </a:cxn>
                  </a:cxnLst>
                  <a:rect l="T15" t="T16" r="T17" b="T18"/>
                  <a:pathLst>
                    <a:path w="117" h="218">
                      <a:moveTo>
                        <a:pt x="4" y="0"/>
                      </a:moveTo>
                      <a:lnTo>
                        <a:pt x="0" y="2"/>
                      </a:lnTo>
                      <a:lnTo>
                        <a:pt x="114" y="218"/>
                      </a:lnTo>
                      <a:lnTo>
                        <a:pt x="117" y="216"/>
                      </a:lnTo>
                      <a:lnTo>
                        <a:pt x="4" y="0"/>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65" name="Freeform 195">
                  <a:extLst>
                    <a:ext uri="{FF2B5EF4-FFF2-40B4-BE49-F238E27FC236}">
                      <a16:creationId xmlns:a16="http://schemas.microsoft.com/office/drawing/2014/main" id="{45F4F74F-148F-034F-9DCE-BF97057B379D}"/>
                    </a:ext>
                  </a:extLst>
                </p:cNvPr>
                <p:cNvSpPr>
                  <a:spLocks/>
                </p:cNvSpPr>
                <p:nvPr/>
              </p:nvSpPr>
              <p:spPr bwMode="auto">
                <a:xfrm>
                  <a:off x="793" y="1964"/>
                  <a:ext cx="115" cy="444"/>
                </a:xfrm>
                <a:custGeom>
                  <a:avLst/>
                  <a:gdLst>
                    <a:gd name="T0" fmla="*/ 115 w 115"/>
                    <a:gd name="T1" fmla="*/ 1 h 444"/>
                    <a:gd name="T2" fmla="*/ 111 w 115"/>
                    <a:gd name="T3" fmla="*/ 0 h 444"/>
                    <a:gd name="T4" fmla="*/ 0 w 115"/>
                    <a:gd name="T5" fmla="*/ 443 h 444"/>
                    <a:gd name="T6" fmla="*/ 3 w 115"/>
                    <a:gd name="T7" fmla="*/ 444 h 444"/>
                    <a:gd name="T8" fmla="*/ 115 w 115"/>
                    <a:gd name="T9" fmla="*/ 1 h 444"/>
                    <a:gd name="T10" fmla="*/ 0 60000 65536"/>
                    <a:gd name="T11" fmla="*/ 0 60000 65536"/>
                    <a:gd name="T12" fmla="*/ 0 60000 65536"/>
                    <a:gd name="T13" fmla="*/ 0 60000 65536"/>
                    <a:gd name="T14" fmla="*/ 0 60000 65536"/>
                    <a:gd name="T15" fmla="*/ 0 w 115"/>
                    <a:gd name="T16" fmla="*/ 0 h 444"/>
                    <a:gd name="T17" fmla="*/ 115 w 115"/>
                    <a:gd name="T18" fmla="*/ 444 h 444"/>
                  </a:gdLst>
                  <a:ahLst/>
                  <a:cxnLst>
                    <a:cxn ang="T10">
                      <a:pos x="T0" y="T1"/>
                    </a:cxn>
                    <a:cxn ang="T11">
                      <a:pos x="T2" y="T3"/>
                    </a:cxn>
                    <a:cxn ang="T12">
                      <a:pos x="T4" y="T5"/>
                    </a:cxn>
                    <a:cxn ang="T13">
                      <a:pos x="T6" y="T7"/>
                    </a:cxn>
                    <a:cxn ang="T14">
                      <a:pos x="T8" y="T9"/>
                    </a:cxn>
                  </a:cxnLst>
                  <a:rect l="T15" t="T16" r="T17" b="T18"/>
                  <a:pathLst>
                    <a:path w="115" h="444">
                      <a:moveTo>
                        <a:pt x="115" y="1"/>
                      </a:moveTo>
                      <a:lnTo>
                        <a:pt x="111" y="0"/>
                      </a:lnTo>
                      <a:lnTo>
                        <a:pt x="0" y="443"/>
                      </a:lnTo>
                      <a:lnTo>
                        <a:pt x="3" y="444"/>
                      </a:lnTo>
                      <a:lnTo>
                        <a:pt x="115" y="1"/>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nvGrpSpPr>
                <p:cNvPr id="866" name="Group 196">
                  <a:extLst>
                    <a:ext uri="{FF2B5EF4-FFF2-40B4-BE49-F238E27FC236}">
                      <a16:creationId xmlns:a16="http://schemas.microsoft.com/office/drawing/2014/main" id="{96351D1A-F96E-A941-BBC3-C9494460ACC0}"/>
                    </a:ext>
                  </a:extLst>
                </p:cNvPr>
                <p:cNvGrpSpPr>
                  <a:grpSpLocks/>
                </p:cNvGrpSpPr>
                <p:nvPr/>
              </p:nvGrpSpPr>
              <p:grpSpPr bwMode="auto">
                <a:xfrm>
                  <a:off x="907" y="1968"/>
                  <a:ext cx="330" cy="341"/>
                  <a:chOff x="907" y="1968"/>
                  <a:chExt cx="330" cy="341"/>
                </a:xfrm>
              </p:grpSpPr>
              <p:sp>
                <p:nvSpPr>
                  <p:cNvPr id="867" name="Freeform 197">
                    <a:extLst>
                      <a:ext uri="{FF2B5EF4-FFF2-40B4-BE49-F238E27FC236}">
                        <a16:creationId xmlns:a16="http://schemas.microsoft.com/office/drawing/2014/main" id="{21064902-4AA4-5040-9930-00FDFCCBC17D}"/>
                      </a:ext>
                    </a:extLst>
                  </p:cNvPr>
                  <p:cNvSpPr>
                    <a:spLocks/>
                  </p:cNvSpPr>
                  <p:nvPr/>
                </p:nvSpPr>
                <p:spPr bwMode="auto">
                  <a:xfrm>
                    <a:off x="1231" y="2303"/>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68" name="Freeform 198">
                    <a:extLst>
                      <a:ext uri="{FF2B5EF4-FFF2-40B4-BE49-F238E27FC236}">
                        <a16:creationId xmlns:a16="http://schemas.microsoft.com/office/drawing/2014/main" id="{25978DF3-EBDB-6845-8274-6096C9A2B17B}"/>
                      </a:ext>
                    </a:extLst>
                  </p:cNvPr>
                  <p:cNvSpPr>
                    <a:spLocks/>
                  </p:cNvSpPr>
                  <p:nvPr/>
                </p:nvSpPr>
                <p:spPr bwMode="auto">
                  <a:xfrm>
                    <a:off x="1226" y="2297"/>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69" name="Freeform 199">
                    <a:extLst>
                      <a:ext uri="{FF2B5EF4-FFF2-40B4-BE49-F238E27FC236}">
                        <a16:creationId xmlns:a16="http://schemas.microsoft.com/office/drawing/2014/main" id="{EA3E4D33-736B-2447-8D07-4375385C8FF2}"/>
                      </a:ext>
                    </a:extLst>
                  </p:cNvPr>
                  <p:cNvSpPr>
                    <a:spLocks/>
                  </p:cNvSpPr>
                  <p:nvPr/>
                </p:nvSpPr>
                <p:spPr bwMode="auto">
                  <a:xfrm>
                    <a:off x="1219" y="2291"/>
                    <a:ext cx="7" cy="6"/>
                  </a:xfrm>
                  <a:custGeom>
                    <a:avLst/>
                    <a:gdLst>
                      <a:gd name="T0" fmla="*/ 3 w 7"/>
                      <a:gd name="T1" fmla="*/ 6 h 6"/>
                      <a:gd name="T2" fmla="*/ 7 w 7"/>
                      <a:gd name="T3" fmla="*/ 3 h 6"/>
                      <a:gd name="T4" fmla="*/ 3 w 7"/>
                      <a:gd name="T5" fmla="*/ 0 h 6"/>
                      <a:gd name="T6" fmla="*/ 0 w 7"/>
                      <a:gd name="T7" fmla="*/ 3 h 6"/>
                      <a:gd name="T8" fmla="*/ 3 w 7"/>
                      <a:gd name="T9" fmla="*/ 6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3" y="6"/>
                        </a:moveTo>
                        <a:lnTo>
                          <a:pt x="7"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70" name="Freeform 200">
                    <a:extLst>
                      <a:ext uri="{FF2B5EF4-FFF2-40B4-BE49-F238E27FC236}">
                        <a16:creationId xmlns:a16="http://schemas.microsoft.com/office/drawing/2014/main" id="{09920778-23E4-DC44-8CAF-9DD07163CAB6}"/>
                      </a:ext>
                    </a:extLst>
                  </p:cNvPr>
                  <p:cNvSpPr>
                    <a:spLocks/>
                  </p:cNvSpPr>
                  <p:nvPr/>
                </p:nvSpPr>
                <p:spPr bwMode="auto">
                  <a:xfrm>
                    <a:off x="1214" y="2285"/>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71" name="Freeform 201">
                    <a:extLst>
                      <a:ext uri="{FF2B5EF4-FFF2-40B4-BE49-F238E27FC236}">
                        <a16:creationId xmlns:a16="http://schemas.microsoft.com/office/drawing/2014/main" id="{74D2CBF2-D73B-9F44-BEAA-8D3D37482AB3}"/>
                      </a:ext>
                    </a:extLst>
                  </p:cNvPr>
                  <p:cNvSpPr>
                    <a:spLocks/>
                  </p:cNvSpPr>
                  <p:nvPr/>
                </p:nvSpPr>
                <p:spPr bwMode="auto">
                  <a:xfrm>
                    <a:off x="1208" y="2280"/>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72" name="Freeform 202">
                    <a:extLst>
                      <a:ext uri="{FF2B5EF4-FFF2-40B4-BE49-F238E27FC236}">
                        <a16:creationId xmlns:a16="http://schemas.microsoft.com/office/drawing/2014/main" id="{905CBC34-41B4-D342-8836-D8EFA34E7CBC}"/>
                      </a:ext>
                    </a:extLst>
                  </p:cNvPr>
                  <p:cNvSpPr>
                    <a:spLocks/>
                  </p:cNvSpPr>
                  <p:nvPr/>
                </p:nvSpPr>
                <p:spPr bwMode="auto">
                  <a:xfrm>
                    <a:off x="1203" y="2273"/>
                    <a:ext cx="6" cy="7"/>
                  </a:xfrm>
                  <a:custGeom>
                    <a:avLst/>
                    <a:gdLst>
                      <a:gd name="T0" fmla="*/ 3 w 6"/>
                      <a:gd name="T1" fmla="*/ 7 h 7"/>
                      <a:gd name="T2" fmla="*/ 6 w 6"/>
                      <a:gd name="T3" fmla="*/ 4 h 7"/>
                      <a:gd name="T4" fmla="*/ 3 w 6"/>
                      <a:gd name="T5" fmla="*/ 0 h 7"/>
                      <a:gd name="T6" fmla="*/ 0 w 6"/>
                      <a:gd name="T7" fmla="*/ 4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4"/>
                        </a:lnTo>
                        <a:lnTo>
                          <a:pt x="3" y="0"/>
                        </a:lnTo>
                        <a:lnTo>
                          <a:pt x="0" y="4"/>
                        </a:lnTo>
                        <a:lnTo>
                          <a:pt x="3" y="7"/>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73" name="Freeform 203">
                    <a:extLst>
                      <a:ext uri="{FF2B5EF4-FFF2-40B4-BE49-F238E27FC236}">
                        <a16:creationId xmlns:a16="http://schemas.microsoft.com/office/drawing/2014/main" id="{9F602055-8FC8-E04B-B43F-19872CB95625}"/>
                      </a:ext>
                    </a:extLst>
                  </p:cNvPr>
                  <p:cNvSpPr>
                    <a:spLocks/>
                  </p:cNvSpPr>
                  <p:nvPr/>
                </p:nvSpPr>
                <p:spPr bwMode="auto">
                  <a:xfrm>
                    <a:off x="1197" y="2268"/>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74" name="Freeform 204">
                    <a:extLst>
                      <a:ext uri="{FF2B5EF4-FFF2-40B4-BE49-F238E27FC236}">
                        <a16:creationId xmlns:a16="http://schemas.microsoft.com/office/drawing/2014/main" id="{B421003B-0138-934D-B4AA-149786A35073}"/>
                      </a:ext>
                    </a:extLst>
                  </p:cNvPr>
                  <p:cNvSpPr>
                    <a:spLocks/>
                  </p:cNvSpPr>
                  <p:nvPr/>
                </p:nvSpPr>
                <p:spPr bwMode="auto">
                  <a:xfrm>
                    <a:off x="1191" y="2262"/>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75" name="Freeform 205">
                    <a:extLst>
                      <a:ext uri="{FF2B5EF4-FFF2-40B4-BE49-F238E27FC236}">
                        <a16:creationId xmlns:a16="http://schemas.microsoft.com/office/drawing/2014/main" id="{CD8688C8-83CE-7649-A82B-38B647DDA5B1}"/>
                      </a:ext>
                    </a:extLst>
                  </p:cNvPr>
                  <p:cNvSpPr>
                    <a:spLocks/>
                  </p:cNvSpPr>
                  <p:nvPr/>
                </p:nvSpPr>
                <p:spPr bwMode="auto">
                  <a:xfrm>
                    <a:off x="1186" y="2256"/>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76" name="Freeform 206">
                    <a:extLst>
                      <a:ext uri="{FF2B5EF4-FFF2-40B4-BE49-F238E27FC236}">
                        <a16:creationId xmlns:a16="http://schemas.microsoft.com/office/drawing/2014/main" id="{466844E7-DCF3-5540-A321-E4809E7EF01F}"/>
                      </a:ext>
                    </a:extLst>
                  </p:cNvPr>
                  <p:cNvSpPr>
                    <a:spLocks/>
                  </p:cNvSpPr>
                  <p:nvPr/>
                </p:nvSpPr>
                <p:spPr bwMode="auto">
                  <a:xfrm>
                    <a:off x="1180" y="2250"/>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77" name="Freeform 207">
                    <a:extLst>
                      <a:ext uri="{FF2B5EF4-FFF2-40B4-BE49-F238E27FC236}">
                        <a16:creationId xmlns:a16="http://schemas.microsoft.com/office/drawing/2014/main" id="{084F97AB-1502-1C4C-990B-D6C7821E1772}"/>
                      </a:ext>
                    </a:extLst>
                  </p:cNvPr>
                  <p:cNvSpPr>
                    <a:spLocks/>
                  </p:cNvSpPr>
                  <p:nvPr/>
                </p:nvSpPr>
                <p:spPr bwMode="auto">
                  <a:xfrm>
                    <a:off x="1174" y="2244"/>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78" name="Freeform 208">
                    <a:extLst>
                      <a:ext uri="{FF2B5EF4-FFF2-40B4-BE49-F238E27FC236}">
                        <a16:creationId xmlns:a16="http://schemas.microsoft.com/office/drawing/2014/main" id="{4F0232D3-5096-4D4E-84A5-579554A741BD}"/>
                      </a:ext>
                    </a:extLst>
                  </p:cNvPr>
                  <p:cNvSpPr>
                    <a:spLocks/>
                  </p:cNvSpPr>
                  <p:nvPr/>
                </p:nvSpPr>
                <p:spPr bwMode="auto">
                  <a:xfrm>
                    <a:off x="1168" y="2238"/>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79" name="Freeform 209">
                    <a:extLst>
                      <a:ext uri="{FF2B5EF4-FFF2-40B4-BE49-F238E27FC236}">
                        <a16:creationId xmlns:a16="http://schemas.microsoft.com/office/drawing/2014/main" id="{A26A4E83-8991-0D4C-9673-91A92A49587C}"/>
                      </a:ext>
                    </a:extLst>
                  </p:cNvPr>
                  <p:cNvSpPr>
                    <a:spLocks/>
                  </p:cNvSpPr>
                  <p:nvPr/>
                </p:nvSpPr>
                <p:spPr bwMode="auto">
                  <a:xfrm>
                    <a:off x="1163" y="2233"/>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80" name="Freeform 210">
                    <a:extLst>
                      <a:ext uri="{FF2B5EF4-FFF2-40B4-BE49-F238E27FC236}">
                        <a16:creationId xmlns:a16="http://schemas.microsoft.com/office/drawing/2014/main" id="{027EE9FC-F1A8-2840-8EBD-AA2B7F8F9AF6}"/>
                      </a:ext>
                    </a:extLst>
                  </p:cNvPr>
                  <p:cNvSpPr>
                    <a:spLocks/>
                  </p:cNvSpPr>
                  <p:nvPr/>
                </p:nvSpPr>
                <p:spPr bwMode="auto">
                  <a:xfrm>
                    <a:off x="1157" y="2226"/>
                    <a:ext cx="6" cy="7"/>
                  </a:xfrm>
                  <a:custGeom>
                    <a:avLst/>
                    <a:gdLst>
                      <a:gd name="T0" fmla="*/ 3 w 6"/>
                      <a:gd name="T1" fmla="*/ 7 h 7"/>
                      <a:gd name="T2" fmla="*/ 6 w 6"/>
                      <a:gd name="T3" fmla="*/ 4 h 7"/>
                      <a:gd name="T4" fmla="*/ 3 w 6"/>
                      <a:gd name="T5" fmla="*/ 0 h 7"/>
                      <a:gd name="T6" fmla="*/ 0 w 6"/>
                      <a:gd name="T7" fmla="*/ 4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4"/>
                        </a:lnTo>
                        <a:lnTo>
                          <a:pt x="3" y="0"/>
                        </a:lnTo>
                        <a:lnTo>
                          <a:pt x="0" y="4"/>
                        </a:lnTo>
                        <a:lnTo>
                          <a:pt x="3" y="7"/>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81" name="Freeform 211">
                    <a:extLst>
                      <a:ext uri="{FF2B5EF4-FFF2-40B4-BE49-F238E27FC236}">
                        <a16:creationId xmlns:a16="http://schemas.microsoft.com/office/drawing/2014/main" id="{955164BD-2A15-9C47-900A-9A1F302968E4}"/>
                      </a:ext>
                    </a:extLst>
                  </p:cNvPr>
                  <p:cNvSpPr>
                    <a:spLocks/>
                  </p:cNvSpPr>
                  <p:nvPr/>
                </p:nvSpPr>
                <p:spPr bwMode="auto">
                  <a:xfrm>
                    <a:off x="1151" y="2221"/>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82" name="Freeform 212">
                    <a:extLst>
                      <a:ext uri="{FF2B5EF4-FFF2-40B4-BE49-F238E27FC236}">
                        <a16:creationId xmlns:a16="http://schemas.microsoft.com/office/drawing/2014/main" id="{F7DC051F-0727-8D4F-9BEA-4E49EFFFE217}"/>
                      </a:ext>
                    </a:extLst>
                  </p:cNvPr>
                  <p:cNvSpPr>
                    <a:spLocks/>
                  </p:cNvSpPr>
                  <p:nvPr/>
                </p:nvSpPr>
                <p:spPr bwMode="auto">
                  <a:xfrm>
                    <a:off x="1146" y="2215"/>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83" name="Freeform 213">
                    <a:extLst>
                      <a:ext uri="{FF2B5EF4-FFF2-40B4-BE49-F238E27FC236}">
                        <a16:creationId xmlns:a16="http://schemas.microsoft.com/office/drawing/2014/main" id="{919C91CB-E345-E94A-83ED-4DF0FFCDF870}"/>
                      </a:ext>
                    </a:extLst>
                  </p:cNvPr>
                  <p:cNvSpPr>
                    <a:spLocks/>
                  </p:cNvSpPr>
                  <p:nvPr/>
                </p:nvSpPr>
                <p:spPr bwMode="auto">
                  <a:xfrm>
                    <a:off x="1140" y="2209"/>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84" name="Freeform 214">
                    <a:extLst>
                      <a:ext uri="{FF2B5EF4-FFF2-40B4-BE49-F238E27FC236}">
                        <a16:creationId xmlns:a16="http://schemas.microsoft.com/office/drawing/2014/main" id="{931C9EB4-B927-8849-846E-A35348F249DE}"/>
                      </a:ext>
                    </a:extLst>
                  </p:cNvPr>
                  <p:cNvSpPr>
                    <a:spLocks/>
                  </p:cNvSpPr>
                  <p:nvPr/>
                </p:nvSpPr>
                <p:spPr bwMode="auto">
                  <a:xfrm>
                    <a:off x="1135" y="2203"/>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85" name="Freeform 215">
                    <a:extLst>
                      <a:ext uri="{FF2B5EF4-FFF2-40B4-BE49-F238E27FC236}">
                        <a16:creationId xmlns:a16="http://schemas.microsoft.com/office/drawing/2014/main" id="{D6A75238-7DF9-3D44-968C-E01B3109C5F2}"/>
                      </a:ext>
                    </a:extLst>
                  </p:cNvPr>
                  <p:cNvSpPr>
                    <a:spLocks/>
                  </p:cNvSpPr>
                  <p:nvPr/>
                </p:nvSpPr>
                <p:spPr bwMode="auto">
                  <a:xfrm>
                    <a:off x="1128" y="2197"/>
                    <a:ext cx="7" cy="6"/>
                  </a:xfrm>
                  <a:custGeom>
                    <a:avLst/>
                    <a:gdLst>
                      <a:gd name="T0" fmla="*/ 3 w 7"/>
                      <a:gd name="T1" fmla="*/ 6 h 6"/>
                      <a:gd name="T2" fmla="*/ 7 w 7"/>
                      <a:gd name="T3" fmla="*/ 3 h 6"/>
                      <a:gd name="T4" fmla="*/ 3 w 7"/>
                      <a:gd name="T5" fmla="*/ 0 h 6"/>
                      <a:gd name="T6" fmla="*/ 0 w 7"/>
                      <a:gd name="T7" fmla="*/ 3 h 6"/>
                      <a:gd name="T8" fmla="*/ 3 w 7"/>
                      <a:gd name="T9" fmla="*/ 6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3" y="6"/>
                        </a:moveTo>
                        <a:lnTo>
                          <a:pt x="7"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86" name="Freeform 216">
                    <a:extLst>
                      <a:ext uri="{FF2B5EF4-FFF2-40B4-BE49-F238E27FC236}">
                        <a16:creationId xmlns:a16="http://schemas.microsoft.com/office/drawing/2014/main" id="{24F7CA98-9C78-DE4C-B35B-CFED8EBB95EB}"/>
                      </a:ext>
                    </a:extLst>
                  </p:cNvPr>
                  <p:cNvSpPr>
                    <a:spLocks/>
                  </p:cNvSpPr>
                  <p:nvPr/>
                </p:nvSpPr>
                <p:spPr bwMode="auto">
                  <a:xfrm>
                    <a:off x="1123" y="2191"/>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87" name="Freeform 217">
                    <a:extLst>
                      <a:ext uri="{FF2B5EF4-FFF2-40B4-BE49-F238E27FC236}">
                        <a16:creationId xmlns:a16="http://schemas.microsoft.com/office/drawing/2014/main" id="{C8F0C516-CA1D-7D4B-97F1-BA716AE5EC57}"/>
                      </a:ext>
                    </a:extLst>
                  </p:cNvPr>
                  <p:cNvSpPr>
                    <a:spLocks/>
                  </p:cNvSpPr>
                  <p:nvPr/>
                </p:nvSpPr>
                <p:spPr bwMode="auto">
                  <a:xfrm>
                    <a:off x="1117" y="2186"/>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88" name="Freeform 218">
                    <a:extLst>
                      <a:ext uri="{FF2B5EF4-FFF2-40B4-BE49-F238E27FC236}">
                        <a16:creationId xmlns:a16="http://schemas.microsoft.com/office/drawing/2014/main" id="{913EE63D-157A-9C46-859A-BE570FA55D84}"/>
                      </a:ext>
                    </a:extLst>
                  </p:cNvPr>
                  <p:cNvSpPr>
                    <a:spLocks/>
                  </p:cNvSpPr>
                  <p:nvPr/>
                </p:nvSpPr>
                <p:spPr bwMode="auto">
                  <a:xfrm>
                    <a:off x="1112" y="2179"/>
                    <a:ext cx="6" cy="7"/>
                  </a:xfrm>
                  <a:custGeom>
                    <a:avLst/>
                    <a:gdLst>
                      <a:gd name="T0" fmla="*/ 3 w 6"/>
                      <a:gd name="T1" fmla="*/ 7 h 7"/>
                      <a:gd name="T2" fmla="*/ 6 w 6"/>
                      <a:gd name="T3" fmla="*/ 4 h 7"/>
                      <a:gd name="T4" fmla="*/ 3 w 6"/>
                      <a:gd name="T5" fmla="*/ 0 h 7"/>
                      <a:gd name="T6" fmla="*/ 0 w 6"/>
                      <a:gd name="T7" fmla="*/ 4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4"/>
                        </a:lnTo>
                        <a:lnTo>
                          <a:pt x="3" y="0"/>
                        </a:lnTo>
                        <a:lnTo>
                          <a:pt x="0" y="4"/>
                        </a:lnTo>
                        <a:lnTo>
                          <a:pt x="3" y="7"/>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89" name="Freeform 219">
                    <a:extLst>
                      <a:ext uri="{FF2B5EF4-FFF2-40B4-BE49-F238E27FC236}">
                        <a16:creationId xmlns:a16="http://schemas.microsoft.com/office/drawing/2014/main" id="{4EEFEFB7-2F82-4845-B923-27A1DF937637}"/>
                      </a:ext>
                    </a:extLst>
                  </p:cNvPr>
                  <p:cNvSpPr>
                    <a:spLocks/>
                  </p:cNvSpPr>
                  <p:nvPr/>
                </p:nvSpPr>
                <p:spPr bwMode="auto">
                  <a:xfrm>
                    <a:off x="1106" y="2174"/>
                    <a:ext cx="6" cy="5"/>
                  </a:xfrm>
                  <a:custGeom>
                    <a:avLst/>
                    <a:gdLst>
                      <a:gd name="T0" fmla="*/ 2 w 6"/>
                      <a:gd name="T1" fmla="*/ 5 h 5"/>
                      <a:gd name="T2" fmla="*/ 6 w 6"/>
                      <a:gd name="T3" fmla="*/ 2 h 5"/>
                      <a:gd name="T4" fmla="*/ 3 w 6"/>
                      <a:gd name="T5" fmla="*/ 0 h 5"/>
                      <a:gd name="T6" fmla="*/ 0 w 6"/>
                      <a:gd name="T7" fmla="*/ 3 h 5"/>
                      <a:gd name="T8" fmla="*/ 2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2" y="5"/>
                        </a:moveTo>
                        <a:lnTo>
                          <a:pt x="6" y="2"/>
                        </a:lnTo>
                        <a:lnTo>
                          <a:pt x="3" y="0"/>
                        </a:lnTo>
                        <a:lnTo>
                          <a:pt x="0" y="3"/>
                        </a:lnTo>
                        <a:lnTo>
                          <a:pt x="2" y="5"/>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90" name="Freeform 220">
                    <a:extLst>
                      <a:ext uri="{FF2B5EF4-FFF2-40B4-BE49-F238E27FC236}">
                        <a16:creationId xmlns:a16="http://schemas.microsoft.com/office/drawing/2014/main" id="{F52CDE03-731B-274A-9665-A4B09172403D}"/>
                      </a:ext>
                    </a:extLst>
                  </p:cNvPr>
                  <p:cNvSpPr>
                    <a:spLocks/>
                  </p:cNvSpPr>
                  <p:nvPr/>
                </p:nvSpPr>
                <p:spPr bwMode="auto">
                  <a:xfrm>
                    <a:off x="1100" y="2168"/>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91" name="Freeform 221">
                    <a:extLst>
                      <a:ext uri="{FF2B5EF4-FFF2-40B4-BE49-F238E27FC236}">
                        <a16:creationId xmlns:a16="http://schemas.microsoft.com/office/drawing/2014/main" id="{400B7D49-64E6-B04F-930E-9287506B27AE}"/>
                      </a:ext>
                    </a:extLst>
                  </p:cNvPr>
                  <p:cNvSpPr>
                    <a:spLocks/>
                  </p:cNvSpPr>
                  <p:nvPr/>
                </p:nvSpPr>
                <p:spPr bwMode="auto">
                  <a:xfrm>
                    <a:off x="1095" y="2162"/>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92" name="Freeform 222">
                    <a:extLst>
                      <a:ext uri="{FF2B5EF4-FFF2-40B4-BE49-F238E27FC236}">
                        <a16:creationId xmlns:a16="http://schemas.microsoft.com/office/drawing/2014/main" id="{4890FC97-D5D7-7E4E-A1F7-FAC036BEDF82}"/>
                      </a:ext>
                    </a:extLst>
                  </p:cNvPr>
                  <p:cNvSpPr>
                    <a:spLocks/>
                  </p:cNvSpPr>
                  <p:nvPr/>
                </p:nvSpPr>
                <p:spPr bwMode="auto">
                  <a:xfrm>
                    <a:off x="1089" y="2156"/>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93" name="Freeform 223">
                    <a:extLst>
                      <a:ext uri="{FF2B5EF4-FFF2-40B4-BE49-F238E27FC236}">
                        <a16:creationId xmlns:a16="http://schemas.microsoft.com/office/drawing/2014/main" id="{17297006-4705-7645-836A-320D04A7842F}"/>
                      </a:ext>
                    </a:extLst>
                  </p:cNvPr>
                  <p:cNvSpPr>
                    <a:spLocks/>
                  </p:cNvSpPr>
                  <p:nvPr/>
                </p:nvSpPr>
                <p:spPr bwMode="auto">
                  <a:xfrm>
                    <a:off x="1083" y="2150"/>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94" name="Freeform 224">
                    <a:extLst>
                      <a:ext uri="{FF2B5EF4-FFF2-40B4-BE49-F238E27FC236}">
                        <a16:creationId xmlns:a16="http://schemas.microsoft.com/office/drawing/2014/main" id="{4ECA5E55-9D2F-4B4F-A3ED-A0BDB8F34602}"/>
                      </a:ext>
                    </a:extLst>
                  </p:cNvPr>
                  <p:cNvSpPr>
                    <a:spLocks/>
                  </p:cNvSpPr>
                  <p:nvPr/>
                </p:nvSpPr>
                <p:spPr bwMode="auto">
                  <a:xfrm>
                    <a:off x="1077" y="2144"/>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95" name="Freeform 225">
                    <a:extLst>
                      <a:ext uri="{FF2B5EF4-FFF2-40B4-BE49-F238E27FC236}">
                        <a16:creationId xmlns:a16="http://schemas.microsoft.com/office/drawing/2014/main" id="{64D71AB8-AF10-CE46-9E90-60D9A381E18D}"/>
                      </a:ext>
                    </a:extLst>
                  </p:cNvPr>
                  <p:cNvSpPr>
                    <a:spLocks/>
                  </p:cNvSpPr>
                  <p:nvPr/>
                </p:nvSpPr>
                <p:spPr bwMode="auto">
                  <a:xfrm>
                    <a:off x="1072" y="2139"/>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96" name="Freeform 226">
                    <a:extLst>
                      <a:ext uri="{FF2B5EF4-FFF2-40B4-BE49-F238E27FC236}">
                        <a16:creationId xmlns:a16="http://schemas.microsoft.com/office/drawing/2014/main" id="{6E311ADC-914C-7843-9F3F-CF811CBD9ADA}"/>
                      </a:ext>
                    </a:extLst>
                  </p:cNvPr>
                  <p:cNvSpPr>
                    <a:spLocks/>
                  </p:cNvSpPr>
                  <p:nvPr/>
                </p:nvSpPr>
                <p:spPr bwMode="auto">
                  <a:xfrm>
                    <a:off x="1066" y="2132"/>
                    <a:ext cx="6" cy="7"/>
                  </a:xfrm>
                  <a:custGeom>
                    <a:avLst/>
                    <a:gdLst>
                      <a:gd name="T0" fmla="*/ 3 w 6"/>
                      <a:gd name="T1" fmla="*/ 7 h 7"/>
                      <a:gd name="T2" fmla="*/ 6 w 6"/>
                      <a:gd name="T3" fmla="*/ 4 h 7"/>
                      <a:gd name="T4" fmla="*/ 3 w 6"/>
                      <a:gd name="T5" fmla="*/ 0 h 7"/>
                      <a:gd name="T6" fmla="*/ 0 w 6"/>
                      <a:gd name="T7" fmla="*/ 4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4"/>
                        </a:lnTo>
                        <a:lnTo>
                          <a:pt x="3" y="0"/>
                        </a:lnTo>
                        <a:lnTo>
                          <a:pt x="0" y="4"/>
                        </a:lnTo>
                        <a:lnTo>
                          <a:pt x="3" y="7"/>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97" name="Freeform 227">
                    <a:extLst>
                      <a:ext uri="{FF2B5EF4-FFF2-40B4-BE49-F238E27FC236}">
                        <a16:creationId xmlns:a16="http://schemas.microsoft.com/office/drawing/2014/main" id="{6D03FF86-D1DB-B54B-9BB7-0A204EDA14DD}"/>
                      </a:ext>
                    </a:extLst>
                  </p:cNvPr>
                  <p:cNvSpPr>
                    <a:spLocks/>
                  </p:cNvSpPr>
                  <p:nvPr/>
                </p:nvSpPr>
                <p:spPr bwMode="auto">
                  <a:xfrm>
                    <a:off x="1060" y="2127"/>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98" name="Freeform 228">
                    <a:extLst>
                      <a:ext uri="{FF2B5EF4-FFF2-40B4-BE49-F238E27FC236}">
                        <a16:creationId xmlns:a16="http://schemas.microsoft.com/office/drawing/2014/main" id="{604357EA-34D2-7D45-BF22-0234FA8F0773}"/>
                      </a:ext>
                    </a:extLst>
                  </p:cNvPr>
                  <p:cNvSpPr>
                    <a:spLocks/>
                  </p:cNvSpPr>
                  <p:nvPr/>
                </p:nvSpPr>
                <p:spPr bwMode="auto">
                  <a:xfrm>
                    <a:off x="1055" y="2121"/>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99" name="Freeform 229">
                    <a:extLst>
                      <a:ext uri="{FF2B5EF4-FFF2-40B4-BE49-F238E27FC236}">
                        <a16:creationId xmlns:a16="http://schemas.microsoft.com/office/drawing/2014/main" id="{340D7112-AD3A-B847-B5C4-49E6387F8A20}"/>
                      </a:ext>
                    </a:extLst>
                  </p:cNvPr>
                  <p:cNvSpPr>
                    <a:spLocks/>
                  </p:cNvSpPr>
                  <p:nvPr/>
                </p:nvSpPr>
                <p:spPr bwMode="auto">
                  <a:xfrm>
                    <a:off x="1049" y="2115"/>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00" name="Freeform 230">
                    <a:extLst>
                      <a:ext uri="{FF2B5EF4-FFF2-40B4-BE49-F238E27FC236}">
                        <a16:creationId xmlns:a16="http://schemas.microsoft.com/office/drawing/2014/main" id="{2947EB74-2F57-A544-89CE-C3ACC337A04E}"/>
                      </a:ext>
                    </a:extLst>
                  </p:cNvPr>
                  <p:cNvSpPr>
                    <a:spLocks/>
                  </p:cNvSpPr>
                  <p:nvPr/>
                </p:nvSpPr>
                <p:spPr bwMode="auto">
                  <a:xfrm>
                    <a:off x="1043" y="2109"/>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01" name="Freeform 231">
                    <a:extLst>
                      <a:ext uri="{FF2B5EF4-FFF2-40B4-BE49-F238E27FC236}">
                        <a16:creationId xmlns:a16="http://schemas.microsoft.com/office/drawing/2014/main" id="{540195BD-A7B5-CC4B-8B9C-C2403510579B}"/>
                      </a:ext>
                    </a:extLst>
                  </p:cNvPr>
                  <p:cNvSpPr>
                    <a:spLocks/>
                  </p:cNvSpPr>
                  <p:nvPr/>
                </p:nvSpPr>
                <p:spPr bwMode="auto">
                  <a:xfrm>
                    <a:off x="1037" y="2103"/>
                    <a:ext cx="7" cy="6"/>
                  </a:xfrm>
                  <a:custGeom>
                    <a:avLst/>
                    <a:gdLst>
                      <a:gd name="T0" fmla="*/ 3 w 7"/>
                      <a:gd name="T1" fmla="*/ 6 h 6"/>
                      <a:gd name="T2" fmla="*/ 7 w 7"/>
                      <a:gd name="T3" fmla="*/ 3 h 6"/>
                      <a:gd name="T4" fmla="*/ 3 w 7"/>
                      <a:gd name="T5" fmla="*/ 0 h 6"/>
                      <a:gd name="T6" fmla="*/ 0 w 7"/>
                      <a:gd name="T7" fmla="*/ 3 h 6"/>
                      <a:gd name="T8" fmla="*/ 3 w 7"/>
                      <a:gd name="T9" fmla="*/ 6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3" y="6"/>
                        </a:moveTo>
                        <a:lnTo>
                          <a:pt x="7"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02" name="Freeform 232">
                    <a:extLst>
                      <a:ext uri="{FF2B5EF4-FFF2-40B4-BE49-F238E27FC236}">
                        <a16:creationId xmlns:a16="http://schemas.microsoft.com/office/drawing/2014/main" id="{484B753E-A0FB-F241-8F24-AC23FE2D6FA1}"/>
                      </a:ext>
                    </a:extLst>
                  </p:cNvPr>
                  <p:cNvSpPr>
                    <a:spLocks/>
                  </p:cNvSpPr>
                  <p:nvPr/>
                </p:nvSpPr>
                <p:spPr bwMode="auto">
                  <a:xfrm>
                    <a:off x="1032" y="2097"/>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03" name="Freeform 233">
                    <a:extLst>
                      <a:ext uri="{FF2B5EF4-FFF2-40B4-BE49-F238E27FC236}">
                        <a16:creationId xmlns:a16="http://schemas.microsoft.com/office/drawing/2014/main" id="{05AAB440-0E67-D447-9CCD-E80C60A0CFC7}"/>
                      </a:ext>
                    </a:extLst>
                  </p:cNvPr>
                  <p:cNvSpPr>
                    <a:spLocks/>
                  </p:cNvSpPr>
                  <p:nvPr/>
                </p:nvSpPr>
                <p:spPr bwMode="auto">
                  <a:xfrm>
                    <a:off x="1026" y="2092"/>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04" name="Freeform 234">
                    <a:extLst>
                      <a:ext uri="{FF2B5EF4-FFF2-40B4-BE49-F238E27FC236}">
                        <a16:creationId xmlns:a16="http://schemas.microsoft.com/office/drawing/2014/main" id="{39320B9C-0917-DE46-8B60-E074C2518A02}"/>
                      </a:ext>
                    </a:extLst>
                  </p:cNvPr>
                  <p:cNvSpPr>
                    <a:spLocks/>
                  </p:cNvSpPr>
                  <p:nvPr/>
                </p:nvSpPr>
                <p:spPr bwMode="auto">
                  <a:xfrm>
                    <a:off x="1021" y="2085"/>
                    <a:ext cx="5" cy="7"/>
                  </a:xfrm>
                  <a:custGeom>
                    <a:avLst/>
                    <a:gdLst>
                      <a:gd name="T0" fmla="*/ 2 w 5"/>
                      <a:gd name="T1" fmla="*/ 7 h 7"/>
                      <a:gd name="T2" fmla="*/ 5 w 5"/>
                      <a:gd name="T3" fmla="*/ 3 h 7"/>
                      <a:gd name="T4" fmla="*/ 3 w 5"/>
                      <a:gd name="T5" fmla="*/ 0 h 7"/>
                      <a:gd name="T6" fmla="*/ 0 w 5"/>
                      <a:gd name="T7" fmla="*/ 3 h 7"/>
                      <a:gd name="T8" fmla="*/ 2 w 5"/>
                      <a:gd name="T9" fmla="*/ 7 h 7"/>
                      <a:gd name="T10" fmla="*/ 0 60000 65536"/>
                      <a:gd name="T11" fmla="*/ 0 60000 65536"/>
                      <a:gd name="T12" fmla="*/ 0 60000 65536"/>
                      <a:gd name="T13" fmla="*/ 0 60000 65536"/>
                      <a:gd name="T14" fmla="*/ 0 60000 65536"/>
                      <a:gd name="T15" fmla="*/ 0 w 5"/>
                      <a:gd name="T16" fmla="*/ 0 h 7"/>
                      <a:gd name="T17" fmla="*/ 5 w 5"/>
                      <a:gd name="T18" fmla="*/ 7 h 7"/>
                    </a:gdLst>
                    <a:ahLst/>
                    <a:cxnLst>
                      <a:cxn ang="T10">
                        <a:pos x="T0" y="T1"/>
                      </a:cxn>
                      <a:cxn ang="T11">
                        <a:pos x="T2" y="T3"/>
                      </a:cxn>
                      <a:cxn ang="T12">
                        <a:pos x="T4" y="T5"/>
                      </a:cxn>
                      <a:cxn ang="T13">
                        <a:pos x="T6" y="T7"/>
                      </a:cxn>
                      <a:cxn ang="T14">
                        <a:pos x="T8" y="T9"/>
                      </a:cxn>
                    </a:cxnLst>
                    <a:rect l="T15" t="T16" r="T17" b="T18"/>
                    <a:pathLst>
                      <a:path w="5" h="7">
                        <a:moveTo>
                          <a:pt x="2" y="7"/>
                        </a:moveTo>
                        <a:lnTo>
                          <a:pt x="5" y="3"/>
                        </a:lnTo>
                        <a:lnTo>
                          <a:pt x="3" y="0"/>
                        </a:lnTo>
                        <a:lnTo>
                          <a:pt x="0" y="3"/>
                        </a:lnTo>
                        <a:lnTo>
                          <a:pt x="2" y="7"/>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05" name="Freeform 235">
                    <a:extLst>
                      <a:ext uri="{FF2B5EF4-FFF2-40B4-BE49-F238E27FC236}">
                        <a16:creationId xmlns:a16="http://schemas.microsoft.com/office/drawing/2014/main" id="{6D718428-88AA-8649-90FE-1034AFC8A4A4}"/>
                      </a:ext>
                    </a:extLst>
                  </p:cNvPr>
                  <p:cNvSpPr>
                    <a:spLocks/>
                  </p:cNvSpPr>
                  <p:nvPr/>
                </p:nvSpPr>
                <p:spPr bwMode="auto">
                  <a:xfrm>
                    <a:off x="1015" y="2080"/>
                    <a:ext cx="6" cy="6"/>
                  </a:xfrm>
                  <a:custGeom>
                    <a:avLst/>
                    <a:gdLst>
                      <a:gd name="T0" fmla="*/ 2 w 6"/>
                      <a:gd name="T1" fmla="*/ 6 h 6"/>
                      <a:gd name="T2" fmla="*/ 6 w 6"/>
                      <a:gd name="T3" fmla="*/ 3 h 6"/>
                      <a:gd name="T4" fmla="*/ 3 w 6"/>
                      <a:gd name="T5" fmla="*/ 0 h 6"/>
                      <a:gd name="T6" fmla="*/ 0 w 6"/>
                      <a:gd name="T7" fmla="*/ 3 h 6"/>
                      <a:gd name="T8" fmla="*/ 2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2" y="6"/>
                        </a:moveTo>
                        <a:lnTo>
                          <a:pt x="6"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06" name="Freeform 236">
                    <a:extLst>
                      <a:ext uri="{FF2B5EF4-FFF2-40B4-BE49-F238E27FC236}">
                        <a16:creationId xmlns:a16="http://schemas.microsoft.com/office/drawing/2014/main" id="{D5D6D95D-1C61-0341-9621-F36A3324FF18}"/>
                      </a:ext>
                    </a:extLst>
                  </p:cNvPr>
                  <p:cNvSpPr>
                    <a:spLocks/>
                  </p:cNvSpPr>
                  <p:nvPr/>
                </p:nvSpPr>
                <p:spPr bwMode="auto">
                  <a:xfrm>
                    <a:off x="1009" y="2074"/>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07" name="Freeform 237">
                    <a:extLst>
                      <a:ext uri="{FF2B5EF4-FFF2-40B4-BE49-F238E27FC236}">
                        <a16:creationId xmlns:a16="http://schemas.microsoft.com/office/drawing/2014/main" id="{DC71F849-407D-9245-8BC0-047FCCE585E5}"/>
                      </a:ext>
                    </a:extLst>
                  </p:cNvPr>
                  <p:cNvSpPr>
                    <a:spLocks/>
                  </p:cNvSpPr>
                  <p:nvPr/>
                </p:nvSpPr>
                <p:spPr bwMode="auto">
                  <a:xfrm>
                    <a:off x="1004" y="2068"/>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08" name="Freeform 238">
                    <a:extLst>
                      <a:ext uri="{FF2B5EF4-FFF2-40B4-BE49-F238E27FC236}">
                        <a16:creationId xmlns:a16="http://schemas.microsoft.com/office/drawing/2014/main" id="{F084107D-FA98-8741-B4D9-677DBACE36A4}"/>
                      </a:ext>
                    </a:extLst>
                  </p:cNvPr>
                  <p:cNvSpPr>
                    <a:spLocks/>
                  </p:cNvSpPr>
                  <p:nvPr/>
                </p:nvSpPr>
                <p:spPr bwMode="auto">
                  <a:xfrm>
                    <a:off x="998" y="2062"/>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09" name="Freeform 239">
                    <a:extLst>
                      <a:ext uri="{FF2B5EF4-FFF2-40B4-BE49-F238E27FC236}">
                        <a16:creationId xmlns:a16="http://schemas.microsoft.com/office/drawing/2014/main" id="{354FFD9A-CC83-A94E-BFAC-DE529F294642}"/>
                      </a:ext>
                    </a:extLst>
                  </p:cNvPr>
                  <p:cNvSpPr>
                    <a:spLocks/>
                  </p:cNvSpPr>
                  <p:nvPr/>
                </p:nvSpPr>
                <p:spPr bwMode="auto">
                  <a:xfrm>
                    <a:off x="992" y="2056"/>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10" name="Freeform 240">
                    <a:extLst>
                      <a:ext uri="{FF2B5EF4-FFF2-40B4-BE49-F238E27FC236}">
                        <a16:creationId xmlns:a16="http://schemas.microsoft.com/office/drawing/2014/main" id="{4D55CFB5-4C0A-3B45-B1AE-D187D8AA4A6A}"/>
                      </a:ext>
                    </a:extLst>
                  </p:cNvPr>
                  <p:cNvSpPr>
                    <a:spLocks/>
                  </p:cNvSpPr>
                  <p:nvPr/>
                </p:nvSpPr>
                <p:spPr bwMode="auto">
                  <a:xfrm>
                    <a:off x="986" y="2050"/>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11" name="Freeform 241">
                    <a:extLst>
                      <a:ext uri="{FF2B5EF4-FFF2-40B4-BE49-F238E27FC236}">
                        <a16:creationId xmlns:a16="http://schemas.microsoft.com/office/drawing/2014/main" id="{B2B94B92-D4C0-C74F-A073-B0FD798D3138}"/>
                      </a:ext>
                    </a:extLst>
                  </p:cNvPr>
                  <p:cNvSpPr>
                    <a:spLocks/>
                  </p:cNvSpPr>
                  <p:nvPr/>
                </p:nvSpPr>
                <p:spPr bwMode="auto">
                  <a:xfrm>
                    <a:off x="981" y="2045"/>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12" name="Freeform 242">
                    <a:extLst>
                      <a:ext uri="{FF2B5EF4-FFF2-40B4-BE49-F238E27FC236}">
                        <a16:creationId xmlns:a16="http://schemas.microsoft.com/office/drawing/2014/main" id="{79C0FC9B-B27B-C048-918C-6457D9BAD81C}"/>
                      </a:ext>
                    </a:extLst>
                  </p:cNvPr>
                  <p:cNvSpPr>
                    <a:spLocks/>
                  </p:cNvSpPr>
                  <p:nvPr/>
                </p:nvSpPr>
                <p:spPr bwMode="auto">
                  <a:xfrm>
                    <a:off x="975" y="2038"/>
                    <a:ext cx="6" cy="7"/>
                  </a:xfrm>
                  <a:custGeom>
                    <a:avLst/>
                    <a:gdLst>
                      <a:gd name="T0" fmla="*/ 3 w 6"/>
                      <a:gd name="T1" fmla="*/ 7 h 7"/>
                      <a:gd name="T2" fmla="*/ 6 w 6"/>
                      <a:gd name="T3" fmla="*/ 3 h 7"/>
                      <a:gd name="T4" fmla="*/ 3 w 6"/>
                      <a:gd name="T5" fmla="*/ 0 h 7"/>
                      <a:gd name="T6" fmla="*/ 0 w 6"/>
                      <a:gd name="T7" fmla="*/ 3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3"/>
                        </a:lnTo>
                        <a:lnTo>
                          <a:pt x="3" y="0"/>
                        </a:lnTo>
                        <a:lnTo>
                          <a:pt x="0" y="3"/>
                        </a:lnTo>
                        <a:lnTo>
                          <a:pt x="3" y="7"/>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13" name="Freeform 243">
                    <a:extLst>
                      <a:ext uri="{FF2B5EF4-FFF2-40B4-BE49-F238E27FC236}">
                        <a16:creationId xmlns:a16="http://schemas.microsoft.com/office/drawing/2014/main" id="{194C06DE-E765-394E-9EF8-2823E168861A}"/>
                      </a:ext>
                    </a:extLst>
                  </p:cNvPr>
                  <p:cNvSpPr>
                    <a:spLocks/>
                  </p:cNvSpPr>
                  <p:nvPr/>
                </p:nvSpPr>
                <p:spPr bwMode="auto">
                  <a:xfrm>
                    <a:off x="969" y="2033"/>
                    <a:ext cx="6" cy="6"/>
                  </a:xfrm>
                  <a:custGeom>
                    <a:avLst/>
                    <a:gdLst>
                      <a:gd name="T0" fmla="*/ 3 w 6"/>
                      <a:gd name="T1" fmla="*/ 6 h 6"/>
                      <a:gd name="T2" fmla="*/ 6 w 6"/>
                      <a:gd name="T3" fmla="*/ 3 h 6"/>
                      <a:gd name="T4" fmla="*/ 4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4"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14" name="Freeform 244">
                    <a:extLst>
                      <a:ext uri="{FF2B5EF4-FFF2-40B4-BE49-F238E27FC236}">
                        <a16:creationId xmlns:a16="http://schemas.microsoft.com/office/drawing/2014/main" id="{E965FB0D-79B4-C443-9FAB-65556EB62601}"/>
                      </a:ext>
                    </a:extLst>
                  </p:cNvPr>
                  <p:cNvSpPr>
                    <a:spLocks/>
                  </p:cNvSpPr>
                  <p:nvPr/>
                </p:nvSpPr>
                <p:spPr bwMode="auto">
                  <a:xfrm>
                    <a:off x="964" y="2027"/>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15" name="Freeform 245">
                    <a:extLst>
                      <a:ext uri="{FF2B5EF4-FFF2-40B4-BE49-F238E27FC236}">
                        <a16:creationId xmlns:a16="http://schemas.microsoft.com/office/drawing/2014/main" id="{7CEB1754-E8B6-8B41-9E00-A72DFDCBB2E8}"/>
                      </a:ext>
                    </a:extLst>
                  </p:cNvPr>
                  <p:cNvSpPr>
                    <a:spLocks/>
                  </p:cNvSpPr>
                  <p:nvPr/>
                </p:nvSpPr>
                <p:spPr bwMode="auto">
                  <a:xfrm>
                    <a:off x="958" y="2021"/>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16" name="Freeform 246">
                    <a:extLst>
                      <a:ext uri="{FF2B5EF4-FFF2-40B4-BE49-F238E27FC236}">
                        <a16:creationId xmlns:a16="http://schemas.microsoft.com/office/drawing/2014/main" id="{2B56702A-FDCA-7941-9EBC-E4664304D69F}"/>
                      </a:ext>
                    </a:extLst>
                  </p:cNvPr>
                  <p:cNvSpPr>
                    <a:spLocks/>
                  </p:cNvSpPr>
                  <p:nvPr/>
                </p:nvSpPr>
                <p:spPr bwMode="auto">
                  <a:xfrm>
                    <a:off x="952" y="2015"/>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17" name="Freeform 247">
                    <a:extLst>
                      <a:ext uri="{FF2B5EF4-FFF2-40B4-BE49-F238E27FC236}">
                        <a16:creationId xmlns:a16="http://schemas.microsoft.com/office/drawing/2014/main" id="{1C296ED3-5501-384E-87E1-5E29F0637705}"/>
                      </a:ext>
                    </a:extLst>
                  </p:cNvPr>
                  <p:cNvSpPr>
                    <a:spLocks/>
                  </p:cNvSpPr>
                  <p:nvPr/>
                </p:nvSpPr>
                <p:spPr bwMode="auto">
                  <a:xfrm>
                    <a:off x="946" y="2009"/>
                    <a:ext cx="7" cy="6"/>
                  </a:xfrm>
                  <a:custGeom>
                    <a:avLst/>
                    <a:gdLst>
                      <a:gd name="T0" fmla="*/ 4 w 7"/>
                      <a:gd name="T1" fmla="*/ 6 h 6"/>
                      <a:gd name="T2" fmla="*/ 7 w 7"/>
                      <a:gd name="T3" fmla="*/ 3 h 6"/>
                      <a:gd name="T4" fmla="*/ 4 w 7"/>
                      <a:gd name="T5" fmla="*/ 0 h 6"/>
                      <a:gd name="T6" fmla="*/ 0 w 7"/>
                      <a:gd name="T7" fmla="*/ 3 h 6"/>
                      <a:gd name="T8" fmla="*/ 4 w 7"/>
                      <a:gd name="T9" fmla="*/ 6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4" y="6"/>
                        </a:moveTo>
                        <a:lnTo>
                          <a:pt x="7" y="3"/>
                        </a:lnTo>
                        <a:lnTo>
                          <a:pt x="4" y="0"/>
                        </a:lnTo>
                        <a:lnTo>
                          <a:pt x="0" y="3"/>
                        </a:lnTo>
                        <a:lnTo>
                          <a:pt x="4"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18" name="Freeform 248">
                    <a:extLst>
                      <a:ext uri="{FF2B5EF4-FFF2-40B4-BE49-F238E27FC236}">
                        <a16:creationId xmlns:a16="http://schemas.microsoft.com/office/drawing/2014/main" id="{E13FA1A0-EA92-E340-93F7-567647821567}"/>
                      </a:ext>
                    </a:extLst>
                  </p:cNvPr>
                  <p:cNvSpPr>
                    <a:spLocks/>
                  </p:cNvSpPr>
                  <p:nvPr/>
                </p:nvSpPr>
                <p:spPr bwMode="auto">
                  <a:xfrm>
                    <a:off x="941" y="2003"/>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19" name="Freeform 249">
                    <a:extLst>
                      <a:ext uri="{FF2B5EF4-FFF2-40B4-BE49-F238E27FC236}">
                        <a16:creationId xmlns:a16="http://schemas.microsoft.com/office/drawing/2014/main" id="{85F0E5F6-B72F-1D4F-9A5C-47F9B3F18DB9}"/>
                      </a:ext>
                    </a:extLst>
                  </p:cNvPr>
                  <p:cNvSpPr>
                    <a:spLocks/>
                  </p:cNvSpPr>
                  <p:nvPr/>
                </p:nvSpPr>
                <p:spPr bwMode="auto">
                  <a:xfrm>
                    <a:off x="935" y="1998"/>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20" name="Freeform 250">
                    <a:extLst>
                      <a:ext uri="{FF2B5EF4-FFF2-40B4-BE49-F238E27FC236}">
                        <a16:creationId xmlns:a16="http://schemas.microsoft.com/office/drawing/2014/main" id="{072B2B51-47A1-C44C-9624-29974D6AA280}"/>
                      </a:ext>
                    </a:extLst>
                  </p:cNvPr>
                  <p:cNvSpPr>
                    <a:spLocks/>
                  </p:cNvSpPr>
                  <p:nvPr/>
                </p:nvSpPr>
                <p:spPr bwMode="auto">
                  <a:xfrm>
                    <a:off x="930" y="1991"/>
                    <a:ext cx="5" cy="7"/>
                  </a:xfrm>
                  <a:custGeom>
                    <a:avLst/>
                    <a:gdLst>
                      <a:gd name="T0" fmla="*/ 2 w 5"/>
                      <a:gd name="T1" fmla="*/ 7 h 7"/>
                      <a:gd name="T2" fmla="*/ 5 w 5"/>
                      <a:gd name="T3" fmla="*/ 3 h 7"/>
                      <a:gd name="T4" fmla="*/ 3 w 5"/>
                      <a:gd name="T5" fmla="*/ 0 h 7"/>
                      <a:gd name="T6" fmla="*/ 0 w 5"/>
                      <a:gd name="T7" fmla="*/ 3 h 7"/>
                      <a:gd name="T8" fmla="*/ 2 w 5"/>
                      <a:gd name="T9" fmla="*/ 7 h 7"/>
                      <a:gd name="T10" fmla="*/ 0 60000 65536"/>
                      <a:gd name="T11" fmla="*/ 0 60000 65536"/>
                      <a:gd name="T12" fmla="*/ 0 60000 65536"/>
                      <a:gd name="T13" fmla="*/ 0 60000 65536"/>
                      <a:gd name="T14" fmla="*/ 0 60000 65536"/>
                      <a:gd name="T15" fmla="*/ 0 w 5"/>
                      <a:gd name="T16" fmla="*/ 0 h 7"/>
                      <a:gd name="T17" fmla="*/ 5 w 5"/>
                      <a:gd name="T18" fmla="*/ 7 h 7"/>
                    </a:gdLst>
                    <a:ahLst/>
                    <a:cxnLst>
                      <a:cxn ang="T10">
                        <a:pos x="T0" y="T1"/>
                      </a:cxn>
                      <a:cxn ang="T11">
                        <a:pos x="T2" y="T3"/>
                      </a:cxn>
                      <a:cxn ang="T12">
                        <a:pos x="T4" y="T5"/>
                      </a:cxn>
                      <a:cxn ang="T13">
                        <a:pos x="T6" y="T7"/>
                      </a:cxn>
                      <a:cxn ang="T14">
                        <a:pos x="T8" y="T9"/>
                      </a:cxn>
                    </a:cxnLst>
                    <a:rect l="T15" t="T16" r="T17" b="T18"/>
                    <a:pathLst>
                      <a:path w="5" h="7">
                        <a:moveTo>
                          <a:pt x="2" y="7"/>
                        </a:moveTo>
                        <a:lnTo>
                          <a:pt x="5" y="3"/>
                        </a:lnTo>
                        <a:lnTo>
                          <a:pt x="3" y="0"/>
                        </a:lnTo>
                        <a:lnTo>
                          <a:pt x="0" y="3"/>
                        </a:lnTo>
                        <a:lnTo>
                          <a:pt x="2" y="7"/>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21" name="Freeform 251">
                    <a:extLst>
                      <a:ext uri="{FF2B5EF4-FFF2-40B4-BE49-F238E27FC236}">
                        <a16:creationId xmlns:a16="http://schemas.microsoft.com/office/drawing/2014/main" id="{3EEB6EED-A557-BC4A-BBE6-59FC41853DFF}"/>
                      </a:ext>
                    </a:extLst>
                  </p:cNvPr>
                  <p:cNvSpPr>
                    <a:spLocks/>
                  </p:cNvSpPr>
                  <p:nvPr/>
                </p:nvSpPr>
                <p:spPr bwMode="auto">
                  <a:xfrm>
                    <a:off x="924" y="1986"/>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22" name="Freeform 252">
                    <a:extLst>
                      <a:ext uri="{FF2B5EF4-FFF2-40B4-BE49-F238E27FC236}">
                        <a16:creationId xmlns:a16="http://schemas.microsoft.com/office/drawing/2014/main" id="{5AD95148-7278-8D4F-8861-D16B8DF52D95}"/>
                      </a:ext>
                    </a:extLst>
                  </p:cNvPr>
                  <p:cNvSpPr>
                    <a:spLocks/>
                  </p:cNvSpPr>
                  <p:nvPr/>
                </p:nvSpPr>
                <p:spPr bwMode="auto">
                  <a:xfrm>
                    <a:off x="918" y="1980"/>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23" name="Freeform 253">
                    <a:extLst>
                      <a:ext uri="{FF2B5EF4-FFF2-40B4-BE49-F238E27FC236}">
                        <a16:creationId xmlns:a16="http://schemas.microsoft.com/office/drawing/2014/main" id="{6B997D49-2833-6943-A00B-791C1512AAC0}"/>
                      </a:ext>
                    </a:extLst>
                  </p:cNvPr>
                  <p:cNvSpPr>
                    <a:spLocks/>
                  </p:cNvSpPr>
                  <p:nvPr/>
                </p:nvSpPr>
                <p:spPr bwMode="auto">
                  <a:xfrm>
                    <a:off x="912" y="1974"/>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24" name="Freeform 254">
                    <a:extLst>
                      <a:ext uri="{FF2B5EF4-FFF2-40B4-BE49-F238E27FC236}">
                        <a16:creationId xmlns:a16="http://schemas.microsoft.com/office/drawing/2014/main" id="{DE16EDCA-70DE-B54D-8F5A-C0DB2A8348C4}"/>
                      </a:ext>
                    </a:extLst>
                  </p:cNvPr>
                  <p:cNvSpPr>
                    <a:spLocks/>
                  </p:cNvSpPr>
                  <p:nvPr/>
                </p:nvSpPr>
                <p:spPr bwMode="auto">
                  <a:xfrm>
                    <a:off x="907" y="1968"/>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grpSp>
        <p:grpSp>
          <p:nvGrpSpPr>
            <p:cNvPr id="19" name="Group 255">
              <a:extLst>
                <a:ext uri="{FF2B5EF4-FFF2-40B4-BE49-F238E27FC236}">
                  <a16:creationId xmlns:a16="http://schemas.microsoft.com/office/drawing/2014/main" id="{62DDC4E0-93AA-B44E-91CC-60411EF1DDCB}"/>
                </a:ext>
              </a:extLst>
            </p:cNvPr>
            <p:cNvGrpSpPr>
              <a:grpSpLocks/>
            </p:cNvGrpSpPr>
            <p:nvPr/>
          </p:nvGrpSpPr>
          <p:grpSpPr bwMode="auto">
            <a:xfrm>
              <a:off x="1083" y="1608"/>
              <a:ext cx="531" cy="525"/>
              <a:chOff x="1083" y="1608"/>
              <a:chExt cx="531" cy="525"/>
            </a:xfrm>
          </p:grpSpPr>
          <p:grpSp>
            <p:nvGrpSpPr>
              <p:cNvPr id="779" name="Group 256">
                <a:extLst>
                  <a:ext uri="{FF2B5EF4-FFF2-40B4-BE49-F238E27FC236}">
                    <a16:creationId xmlns:a16="http://schemas.microsoft.com/office/drawing/2014/main" id="{244847D5-8C21-7843-939C-D50CA0BF4409}"/>
                  </a:ext>
                </a:extLst>
              </p:cNvPr>
              <p:cNvGrpSpPr>
                <a:grpSpLocks/>
              </p:cNvGrpSpPr>
              <p:nvPr/>
            </p:nvGrpSpPr>
            <p:grpSpPr bwMode="auto">
              <a:xfrm>
                <a:off x="1083" y="1608"/>
                <a:ext cx="531" cy="525"/>
                <a:chOff x="1083" y="1608"/>
                <a:chExt cx="531" cy="525"/>
              </a:xfrm>
            </p:grpSpPr>
            <p:sp>
              <p:nvSpPr>
                <p:cNvPr id="845" name="Oval 257">
                  <a:extLst>
                    <a:ext uri="{FF2B5EF4-FFF2-40B4-BE49-F238E27FC236}">
                      <a16:creationId xmlns:a16="http://schemas.microsoft.com/office/drawing/2014/main" id="{5304B777-FEA1-7642-99C0-B627E7B3DA1A}"/>
                    </a:ext>
                  </a:extLst>
                </p:cNvPr>
                <p:cNvSpPr>
                  <a:spLocks noChangeArrowheads="1"/>
                </p:cNvSpPr>
                <p:nvPr/>
              </p:nvSpPr>
              <p:spPr bwMode="auto">
                <a:xfrm>
                  <a:off x="1096" y="2056"/>
                  <a:ext cx="65" cy="65"/>
                </a:xfrm>
                <a:prstGeom prst="ellipse">
                  <a:avLst/>
                </a:pr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46" name="Oval 258">
                  <a:extLst>
                    <a:ext uri="{FF2B5EF4-FFF2-40B4-BE49-F238E27FC236}">
                      <a16:creationId xmlns:a16="http://schemas.microsoft.com/office/drawing/2014/main" id="{C37374DE-D930-0645-A8E0-0DE897328414}"/>
                    </a:ext>
                  </a:extLst>
                </p:cNvPr>
                <p:cNvSpPr>
                  <a:spLocks noChangeArrowheads="1"/>
                </p:cNvSpPr>
                <p:nvPr/>
              </p:nvSpPr>
              <p:spPr bwMode="auto">
                <a:xfrm>
                  <a:off x="1083" y="2044"/>
                  <a:ext cx="90" cy="89"/>
                </a:xfrm>
                <a:prstGeom prst="ellipse">
                  <a:avLst/>
                </a:prstGeom>
                <a:noFill/>
                <a:ln w="19050">
                  <a:solidFill>
                    <a:srgbClr val="3399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47" name="Oval 259">
                  <a:extLst>
                    <a:ext uri="{FF2B5EF4-FFF2-40B4-BE49-F238E27FC236}">
                      <a16:creationId xmlns:a16="http://schemas.microsoft.com/office/drawing/2014/main" id="{D4640DD8-0CDD-354A-BB16-890B9CF2325A}"/>
                    </a:ext>
                  </a:extLst>
                </p:cNvPr>
                <p:cNvSpPr>
                  <a:spLocks noChangeArrowheads="1"/>
                </p:cNvSpPr>
                <p:nvPr/>
              </p:nvSpPr>
              <p:spPr bwMode="auto">
                <a:xfrm>
                  <a:off x="1425" y="1731"/>
                  <a:ext cx="65" cy="65"/>
                </a:xfrm>
                <a:prstGeom prst="ellipse">
                  <a:avLst/>
                </a:pr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48" name="Oval 260">
                  <a:extLst>
                    <a:ext uri="{FF2B5EF4-FFF2-40B4-BE49-F238E27FC236}">
                      <a16:creationId xmlns:a16="http://schemas.microsoft.com/office/drawing/2014/main" id="{22A1A03B-32C1-E54C-BE99-1DC1D2E55825}"/>
                    </a:ext>
                  </a:extLst>
                </p:cNvPr>
                <p:cNvSpPr>
                  <a:spLocks noChangeArrowheads="1"/>
                </p:cNvSpPr>
                <p:nvPr/>
              </p:nvSpPr>
              <p:spPr bwMode="auto">
                <a:xfrm>
                  <a:off x="1413" y="1719"/>
                  <a:ext cx="90" cy="89"/>
                </a:xfrm>
                <a:prstGeom prst="ellipse">
                  <a:avLst/>
                </a:prstGeom>
                <a:noFill/>
                <a:ln w="19050">
                  <a:solidFill>
                    <a:srgbClr val="3399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49" name="Oval 261">
                  <a:extLst>
                    <a:ext uri="{FF2B5EF4-FFF2-40B4-BE49-F238E27FC236}">
                      <a16:creationId xmlns:a16="http://schemas.microsoft.com/office/drawing/2014/main" id="{E2C63227-12D9-8142-A76F-A8551084F662}"/>
                    </a:ext>
                  </a:extLst>
                </p:cNvPr>
                <p:cNvSpPr>
                  <a:spLocks noChangeArrowheads="1"/>
                </p:cNvSpPr>
                <p:nvPr/>
              </p:nvSpPr>
              <p:spPr bwMode="auto">
                <a:xfrm>
                  <a:off x="1537" y="1947"/>
                  <a:ext cx="65" cy="65"/>
                </a:xfrm>
                <a:prstGeom prst="ellipse">
                  <a:avLst/>
                </a:pr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50" name="Oval 262">
                  <a:extLst>
                    <a:ext uri="{FF2B5EF4-FFF2-40B4-BE49-F238E27FC236}">
                      <a16:creationId xmlns:a16="http://schemas.microsoft.com/office/drawing/2014/main" id="{396C9CB2-614B-D44B-9A51-0F062236120B}"/>
                    </a:ext>
                  </a:extLst>
                </p:cNvPr>
                <p:cNvSpPr>
                  <a:spLocks noChangeArrowheads="1"/>
                </p:cNvSpPr>
                <p:nvPr/>
              </p:nvSpPr>
              <p:spPr bwMode="auto">
                <a:xfrm>
                  <a:off x="1525" y="1935"/>
                  <a:ext cx="89" cy="89"/>
                </a:xfrm>
                <a:prstGeom prst="ellipse">
                  <a:avLst/>
                </a:prstGeom>
                <a:noFill/>
                <a:ln w="19050">
                  <a:solidFill>
                    <a:srgbClr val="3399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51" name="Oval 263">
                  <a:extLst>
                    <a:ext uri="{FF2B5EF4-FFF2-40B4-BE49-F238E27FC236}">
                      <a16:creationId xmlns:a16="http://schemas.microsoft.com/office/drawing/2014/main" id="{A23E6863-28BB-144F-AA5F-63F304CF7933}"/>
                    </a:ext>
                  </a:extLst>
                </p:cNvPr>
                <p:cNvSpPr>
                  <a:spLocks noChangeArrowheads="1"/>
                </p:cNvSpPr>
                <p:nvPr/>
              </p:nvSpPr>
              <p:spPr bwMode="auto">
                <a:xfrm>
                  <a:off x="1209" y="1620"/>
                  <a:ext cx="65" cy="65"/>
                </a:xfrm>
                <a:prstGeom prst="ellipse">
                  <a:avLst/>
                </a:pr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52" name="Oval 264">
                  <a:extLst>
                    <a:ext uri="{FF2B5EF4-FFF2-40B4-BE49-F238E27FC236}">
                      <a16:creationId xmlns:a16="http://schemas.microsoft.com/office/drawing/2014/main" id="{84F5E5C3-27AE-1141-99C0-CECF4DFBA0BA}"/>
                    </a:ext>
                  </a:extLst>
                </p:cNvPr>
                <p:cNvSpPr>
                  <a:spLocks noChangeArrowheads="1"/>
                </p:cNvSpPr>
                <p:nvPr/>
              </p:nvSpPr>
              <p:spPr bwMode="auto">
                <a:xfrm>
                  <a:off x="1197" y="1608"/>
                  <a:ext cx="89" cy="89"/>
                </a:xfrm>
                <a:prstGeom prst="ellipse">
                  <a:avLst/>
                </a:prstGeom>
                <a:noFill/>
                <a:ln w="19050">
                  <a:solidFill>
                    <a:srgbClr val="3399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53" name="Freeform 265">
                  <a:extLst>
                    <a:ext uri="{FF2B5EF4-FFF2-40B4-BE49-F238E27FC236}">
                      <a16:creationId xmlns:a16="http://schemas.microsoft.com/office/drawing/2014/main" id="{513AEDD4-3B37-2E45-B353-F5DE3EF32AB3}"/>
                    </a:ext>
                  </a:extLst>
                </p:cNvPr>
                <p:cNvSpPr>
                  <a:spLocks/>
                </p:cNvSpPr>
                <p:nvPr/>
              </p:nvSpPr>
              <p:spPr bwMode="auto">
                <a:xfrm>
                  <a:off x="1352" y="1862"/>
                  <a:ext cx="178" cy="95"/>
                </a:xfrm>
                <a:custGeom>
                  <a:avLst/>
                  <a:gdLst>
                    <a:gd name="T0" fmla="*/ 2 w 178"/>
                    <a:gd name="T1" fmla="*/ 0 h 95"/>
                    <a:gd name="T2" fmla="*/ 0 w 178"/>
                    <a:gd name="T3" fmla="*/ 5 h 95"/>
                    <a:gd name="T4" fmla="*/ 176 w 178"/>
                    <a:gd name="T5" fmla="*/ 95 h 95"/>
                    <a:gd name="T6" fmla="*/ 178 w 178"/>
                    <a:gd name="T7" fmla="*/ 90 h 95"/>
                    <a:gd name="T8" fmla="*/ 2 w 178"/>
                    <a:gd name="T9" fmla="*/ 0 h 95"/>
                    <a:gd name="T10" fmla="*/ 0 60000 65536"/>
                    <a:gd name="T11" fmla="*/ 0 60000 65536"/>
                    <a:gd name="T12" fmla="*/ 0 60000 65536"/>
                    <a:gd name="T13" fmla="*/ 0 60000 65536"/>
                    <a:gd name="T14" fmla="*/ 0 60000 65536"/>
                    <a:gd name="T15" fmla="*/ 0 w 178"/>
                    <a:gd name="T16" fmla="*/ 0 h 95"/>
                    <a:gd name="T17" fmla="*/ 178 w 178"/>
                    <a:gd name="T18" fmla="*/ 95 h 95"/>
                  </a:gdLst>
                  <a:ahLst/>
                  <a:cxnLst>
                    <a:cxn ang="T10">
                      <a:pos x="T0" y="T1"/>
                    </a:cxn>
                    <a:cxn ang="T11">
                      <a:pos x="T2" y="T3"/>
                    </a:cxn>
                    <a:cxn ang="T12">
                      <a:pos x="T4" y="T5"/>
                    </a:cxn>
                    <a:cxn ang="T13">
                      <a:pos x="T6" y="T7"/>
                    </a:cxn>
                    <a:cxn ang="T14">
                      <a:pos x="T8" y="T9"/>
                    </a:cxn>
                  </a:cxnLst>
                  <a:rect l="T15" t="T16" r="T17" b="T18"/>
                  <a:pathLst>
                    <a:path w="178" h="95">
                      <a:moveTo>
                        <a:pt x="2" y="0"/>
                      </a:moveTo>
                      <a:lnTo>
                        <a:pt x="0" y="5"/>
                      </a:lnTo>
                      <a:lnTo>
                        <a:pt x="176" y="95"/>
                      </a:lnTo>
                      <a:lnTo>
                        <a:pt x="178" y="90"/>
                      </a:lnTo>
                      <a:lnTo>
                        <a:pt x="2" y="0"/>
                      </a:lnTo>
                      <a:close/>
                    </a:path>
                  </a:pathLst>
                </a:cu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54" name="Freeform 266">
                  <a:extLst>
                    <a:ext uri="{FF2B5EF4-FFF2-40B4-BE49-F238E27FC236}">
                      <a16:creationId xmlns:a16="http://schemas.microsoft.com/office/drawing/2014/main" id="{0E2AA03C-7CE2-4A42-8936-E1A03A518AA9}"/>
                    </a:ext>
                  </a:extLst>
                </p:cNvPr>
                <p:cNvSpPr>
                  <a:spLocks/>
                </p:cNvSpPr>
                <p:nvPr/>
              </p:nvSpPr>
              <p:spPr bwMode="auto">
                <a:xfrm>
                  <a:off x="1347" y="1794"/>
                  <a:ext cx="76" cy="73"/>
                </a:xfrm>
                <a:custGeom>
                  <a:avLst/>
                  <a:gdLst>
                    <a:gd name="T0" fmla="*/ 76 w 76"/>
                    <a:gd name="T1" fmla="*/ 4 h 73"/>
                    <a:gd name="T2" fmla="*/ 72 w 76"/>
                    <a:gd name="T3" fmla="*/ 0 h 73"/>
                    <a:gd name="T4" fmla="*/ 0 w 76"/>
                    <a:gd name="T5" fmla="*/ 68 h 73"/>
                    <a:gd name="T6" fmla="*/ 4 w 76"/>
                    <a:gd name="T7" fmla="*/ 73 h 73"/>
                    <a:gd name="T8" fmla="*/ 76 w 76"/>
                    <a:gd name="T9" fmla="*/ 4 h 73"/>
                    <a:gd name="T10" fmla="*/ 0 60000 65536"/>
                    <a:gd name="T11" fmla="*/ 0 60000 65536"/>
                    <a:gd name="T12" fmla="*/ 0 60000 65536"/>
                    <a:gd name="T13" fmla="*/ 0 60000 65536"/>
                    <a:gd name="T14" fmla="*/ 0 60000 65536"/>
                    <a:gd name="T15" fmla="*/ 0 w 76"/>
                    <a:gd name="T16" fmla="*/ 0 h 73"/>
                    <a:gd name="T17" fmla="*/ 76 w 76"/>
                    <a:gd name="T18" fmla="*/ 73 h 73"/>
                  </a:gdLst>
                  <a:ahLst/>
                  <a:cxnLst>
                    <a:cxn ang="T10">
                      <a:pos x="T0" y="T1"/>
                    </a:cxn>
                    <a:cxn ang="T11">
                      <a:pos x="T2" y="T3"/>
                    </a:cxn>
                    <a:cxn ang="T12">
                      <a:pos x="T4" y="T5"/>
                    </a:cxn>
                    <a:cxn ang="T13">
                      <a:pos x="T6" y="T7"/>
                    </a:cxn>
                    <a:cxn ang="T14">
                      <a:pos x="T8" y="T9"/>
                    </a:cxn>
                  </a:cxnLst>
                  <a:rect l="T15" t="T16" r="T17" b="T18"/>
                  <a:pathLst>
                    <a:path w="76" h="73">
                      <a:moveTo>
                        <a:pt x="76" y="4"/>
                      </a:moveTo>
                      <a:lnTo>
                        <a:pt x="72" y="0"/>
                      </a:lnTo>
                      <a:lnTo>
                        <a:pt x="0" y="68"/>
                      </a:lnTo>
                      <a:lnTo>
                        <a:pt x="4" y="73"/>
                      </a:lnTo>
                      <a:lnTo>
                        <a:pt x="76" y="4"/>
                      </a:lnTo>
                      <a:close/>
                    </a:path>
                  </a:pathLst>
                </a:cu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55" name="Oval 267">
                  <a:extLst>
                    <a:ext uri="{FF2B5EF4-FFF2-40B4-BE49-F238E27FC236}">
                      <a16:creationId xmlns:a16="http://schemas.microsoft.com/office/drawing/2014/main" id="{D6B0BC1C-9C1F-2441-A19A-A75CFBC2305F}"/>
                    </a:ext>
                  </a:extLst>
                </p:cNvPr>
                <p:cNvSpPr>
                  <a:spLocks noChangeArrowheads="1"/>
                </p:cNvSpPr>
                <p:nvPr/>
              </p:nvSpPr>
              <p:spPr bwMode="auto">
                <a:xfrm>
                  <a:off x="1314" y="1832"/>
                  <a:ext cx="65" cy="64"/>
                </a:xfrm>
                <a:prstGeom prst="ellipse">
                  <a:avLst/>
                </a:pr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56" name="Oval 268">
                  <a:extLst>
                    <a:ext uri="{FF2B5EF4-FFF2-40B4-BE49-F238E27FC236}">
                      <a16:creationId xmlns:a16="http://schemas.microsoft.com/office/drawing/2014/main" id="{2F584A77-8624-D54F-999D-6028210BC742}"/>
                    </a:ext>
                  </a:extLst>
                </p:cNvPr>
                <p:cNvSpPr>
                  <a:spLocks noChangeArrowheads="1"/>
                </p:cNvSpPr>
                <p:nvPr/>
              </p:nvSpPr>
              <p:spPr bwMode="auto">
                <a:xfrm>
                  <a:off x="1302" y="1820"/>
                  <a:ext cx="89" cy="89"/>
                </a:xfrm>
                <a:prstGeom prst="ellipse">
                  <a:avLst/>
                </a:prstGeom>
                <a:noFill/>
                <a:ln w="19050">
                  <a:solidFill>
                    <a:srgbClr val="3399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857" name="Freeform 269">
                  <a:extLst>
                    <a:ext uri="{FF2B5EF4-FFF2-40B4-BE49-F238E27FC236}">
                      <a16:creationId xmlns:a16="http://schemas.microsoft.com/office/drawing/2014/main" id="{CEC0F684-B7C1-D14B-8E10-0AF19A4FF5F5}"/>
                    </a:ext>
                  </a:extLst>
                </p:cNvPr>
                <p:cNvSpPr>
                  <a:spLocks/>
                </p:cNvSpPr>
                <p:nvPr/>
              </p:nvSpPr>
              <p:spPr bwMode="auto">
                <a:xfrm>
                  <a:off x="1239" y="1657"/>
                  <a:ext cx="99" cy="166"/>
                </a:xfrm>
                <a:custGeom>
                  <a:avLst/>
                  <a:gdLst>
                    <a:gd name="T0" fmla="*/ 94 w 99"/>
                    <a:gd name="T1" fmla="*/ 166 h 166"/>
                    <a:gd name="T2" fmla="*/ 99 w 99"/>
                    <a:gd name="T3" fmla="*/ 163 h 166"/>
                    <a:gd name="T4" fmla="*/ 5 w 99"/>
                    <a:gd name="T5" fmla="*/ 0 h 166"/>
                    <a:gd name="T6" fmla="*/ 0 w 99"/>
                    <a:gd name="T7" fmla="*/ 3 h 166"/>
                    <a:gd name="T8" fmla="*/ 94 w 99"/>
                    <a:gd name="T9" fmla="*/ 166 h 166"/>
                    <a:gd name="T10" fmla="*/ 0 60000 65536"/>
                    <a:gd name="T11" fmla="*/ 0 60000 65536"/>
                    <a:gd name="T12" fmla="*/ 0 60000 65536"/>
                    <a:gd name="T13" fmla="*/ 0 60000 65536"/>
                    <a:gd name="T14" fmla="*/ 0 60000 65536"/>
                    <a:gd name="T15" fmla="*/ 0 w 99"/>
                    <a:gd name="T16" fmla="*/ 0 h 166"/>
                    <a:gd name="T17" fmla="*/ 99 w 99"/>
                    <a:gd name="T18" fmla="*/ 166 h 166"/>
                  </a:gdLst>
                  <a:ahLst/>
                  <a:cxnLst>
                    <a:cxn ang="T10">
                      <a:pos x="T0" y="T1"/>
                    </a:cxn>
                    <a:cxn ang="T11">
                      <a:pos x="T2" y="T3"/>
                    </a:cxn>
                    <a:cxn ang="T12">
                      <a:pos x="T4" y="T5"/>
                    </a:cxn>
                    <a:cxn ang="T13">
                      <a:pos x="T6" y="T7"/>
                    </a:cxn>
                    <a:cxn ang="T14">
                      <a:pos x="T8" y="T9"/>
                    </a:cxn>
                  </a:cxnLst>
                  <a:rect l="T15" t="T16" r="T17" b="T18"/>
                  <a:pathLst>
                    <a:path w="99" h="166">
                      <a:moveTo>
                        <a:pt x="94" y="166"/>
                      </a:moveTo>
                      <a:lnTo>
                        <a:pt x="99" y="163"/>
                      </a:lnTo>
                      <a:lnTo>
                        <a:pt x="5" y="0"/>
                      </a:lnTo>
                      <a:lnTo>
                        <a:pt x="0" y="3"/>
                      </a:lnTo>
                      <a:lnTo>
                        <a:pt x="94" y="166"/>
                      </a:lnTo>
                      <a:close/>
                    </a:path>
                  </a:pathLst>
                </a:cu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58" name="Freeform 270">
                  <a:extLst>
                    <a:ext uri="{FF2B5EF4-FFF2-40B4-BE49-F238E27FC236}">
                      <a16:creationId xmlns:a16="http://schemas.microsoft.com/office/drawing/2014/main" id="{482D18BA-5636-6B4E-A426-CA6A94B61518}"/>
                    </a:ext>
                  </a:extLst>
                </p:cNvPr>
                <p:cNvSpPr>
                  <a:spLocks/>
                </p:cNvSpPr>
                <p:nvPr/>
              </p:nvSpPr>
              <p:spPr bwMode="auto">
                <a:xfrm>
                  <a:off x="1160" y="1898"/>
                  <a:ext cx="165" cy="159"/>
                </a:xfrm>
                <a:custGeom>
                  <a:avLst/>
                  <a:gdLst>
                    <a:gd name="T0" fmla="*/ 0 w 165"/>
                    <a:gd name="T1" fmla="*/ 155 h 159"/>
                    <a:gd name="T2" fmla="*/ 4 w 165"/>
                    <a:gd name="T3" fmla="*/ 159 h 159"/>
                    <a:gd name="T4" fmla="*/ 165 w 165"/>
                    <a:gd name="T5" fmla="*/ 5 h 159"/>
                    <a:gd name="T6" fmla="*/ 161 w 165"/>
                    <a:gd name="T7" fmla="*/ 0 h 159"/>
                    <a:gd name="T8" fmla="*/ 0 w 165"/>
                    <a:gd name="T9" fmla="*/ 155 h 159"/>
                    <a:gd name="T10" fmla="*/ 0 60000 65536"/>
                    <a:gd name="T11" fmla="*/ 0 60000 65536"/>
                    <a:gd name="T12" fmla="*/ 0 60000 65536"/>
                    <a:gd name="T13" fmla="*/ 0 60000 65536"/>
                    <a:gd name="T14" fmla="*/ 0 60000 65536"/>
                    <a:gd name="T15" fmla="*/ 0 w 165"/>
                    <a:gd name="T16" fmla="*/ 0 h 159"/>
                    <a:gd name="T17" fmla="*/ 165 w 165"/>
                    <a:gd name="T18" fmla="*/ 159 h 159"/>
                  </a:gdLst>
                  <a:ahLst/>
                  <a:cxnLst>
                    <a:cxn ang="T10">
                      <a:pos x="T0" y="T1"/>
                    </a:cxn>
                    <a:cxn ang="T11">
                      <a:pos x="T2" y="T3"/>
                    </a:cxn>
                    <a:cxn ang="T12">
                      <a:pos x="T4" y="T5"/>
                    </a:cxn>
                    <a:cxn ang="T13">
                      <a:pos x="T6" y="T7"/>
                    </a:cxn>
                    <a:cxn ang="T14">
                      <a:pos x="T8" y="T9"/>
                    </a:cxn>
                  </a:cxnLst>
                  <a:rect l="T15" t="T16" r="T17" b="T18"/>
                  <a:pathLst>
                    <a:path w="165" h="159">
                      <a:moveTo>
                        <a:pt x="0" y="155"/>
                      </a:moveTo>
                      <a:lnTo>
                        <a:pt x="4" y="159"/>
                      </a:lnTo>
                      <a:lnTo>
                        <a:pt x="165" y="5"/>
                      </a:lnTo>
                      <a:lnTo>
                        <a:pt x="161" y="0"/>
                      </a:lnTo>
                      <a:lnTo>
                        <a:pt x="0" y="155"/>
                      </a:lnTo>
                      <a:close/>
                    </a:path>
                  </a:pathLst>
                </a:custGeom>
                <a:solidFill>
                  <a:srgbClr val="3399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nvGrpSpPr>
              <p:cNvPr id="780" name="Group 271">
                <a:extLst>
                  <a:ext uri="{FF2B5EF4-FFF2-40B4-BE49-F238E27FC236}">
                    <a16:creationId xmlns:a16="http://schemas.microsoft.com/office/drawing/2014/main" id="{BF7C40DA-D54E-B045-B510-D8D48E5EC672}"/>
                  </a:ext>
                </a:extLst>
              </p:cNvPr>
              <p:cNvGrpSpPr>
                <a:grpSpLocks/>
              </p:cNvGrpSpPr>
              <p:nvPr/>
            </p:nvGrpSpPr>
            <p:grpSpPr bwMode="auto">
              <a:xfrm>
                <a:off x="1124" y="1639"/>
                <a:ext cx="449" cy="449"/>
                <a:chOff x="1124" y="1639"/>
                <a:chExt cx="449" cy="449"/>
              </a:xfrm>
            </p:grpSpPr>
            <p:sp>
              <p:nvSpPr>
                <p:cNvPr id="781" name="Freeform 272">
                  <a:extLst>
                    <a:ext uri="{FF2B5EF4-FFF2-40B4-BE49-F238E27FC236}">
                      <a16:creationId xmlns:a16="http://schemas.microsoft.com/office/drawing/2014/main" id="{E023F3B0-693C-0D4B-A2B8-513564F84743}"/>
                    </a:ext>
                  </a:extLst>
                </p:cNvPr>
                <p:cNvSpPr>
                  <a:spLocks/>
                </p:cNvSpPr>
                <p:nvPr/>
              </p:nvSpPr>
              <p:spPr bwMode="auto">
                <a:xfrm>
                  <a:off x="1238" y="1640"/>
                  <a:ext cx="221" cy="126"/>
                </a:xfrm>
                <a:custGeom>
                  <a:avLst/>
                  <a:gdLst>
                    <a:gd name="T0" fmla="*/ 2 w 221"/>
                    <a:gd name="T1" fmla="*/ 0 h 126"/>
                    <a:gd name="T2" fmla="*/ 0 w 221"/>
                    <a:gd name="T3" fmla="*/ 3 h 126"/>
                    <a:gd name="T4" fmla="*/ 219 w 221"/>
                    <a:gd name="T5" fmla="*/ 126 h 126"/>
                    <a:gd name="T6" fmla="*/ 221 w 221"/>
                    <a:gd name="T7" fmla="*/ 122 h 126"/>
                    <a:gd name="T8" fmla="*/ 2 w 221"/>
                    <a:gd name="T9" fmla="*/ 0 h 126"/>
                    <a:gd name="T10" fmla="*/ 0 60000 65536"/>
                    <a:gd name="T11" fmla="*/ 0 60000 65536"/>
                    <a:gd name="T12" fmla="*/ 0 60000 65536"/>
                    <a:gd name="T13" fmla="*/ 0 60000 65536"/>
                    <a:gd name="T14" fmla="*/ 0 60000 65536"/>
                    <a:gd name="T15" fmla="*/ 0 w 221"/>
                    <a:gd name="T16" fmla="*/ 0 h 126"/>
                    <a:gd name="T17" fmla="*/ 221 w 221"/>
                    <a:gd name="T18" fmla="*/ 126 h 126"/>
                  </a:gdLst>
                  <a:ahLst/>
                  <a:cxnLst>
                    <a:cxn ang="T10">
                      <a:pos x="T0" y="T1"/>
                    </a:cxn>
                    <a:cxn ang="T11">
                      <a:pos x="T2" y="T3"/>
                    </a:cxn>
                    <a:cxn ang="T12">
                      <a:pos x="T4" y="T5"/>
                    </a:cxn>
                    <a:cxn ang="T13">
                      <a:pos x="T6" y="T7"/>
                    </a:cxn>
                    <a:cxn ang="T14">
                      <a:pos x="T8" y="T9"/>
                    </a:cxn>
                  </a:cxnLst>
                  <a:rect l="T15" t="T16" r="T17" b="T18"/>
                  <a:pathLst>
                    <a:path w="221" h="126">
                      <a:moveTo>
                        <a:pt x="2" y="0"/>
                      </a:moveTo>
                      <a:lnTo>
                        <a:pt x="0" y="3"/>
                      </a:lnTo>
                      <a:lnTo>
                        <a:pt x="219" y="126"/>
                      </a:lnTo>
                      <a:lnTo>
                        <a:pt x="221" y="122"/>
                      </a:lnTo>
                      <a:lnTo>
                        <a:pt x="2" y="0"/>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82" name="Freeform 273">
                  <a:extLst>
                    <a:ext uri="{FF2B5EF4-FFF2-40B4-BE49-F238E27FC236}">
                      <a16:creationId xmlns:a16="http://schemas.microsoft.com/office/drawing/2014/main" id="{A82DFC1F-75AE-564F-8F4F-A6E50B6005C0}"/>
                    </a:ext>
                  </a:extLst>
                </p:cNvPr>
                <p:cNvSpPr>
                  <a:spLocks/>
                </p:cNvSpPr>
                <p:nvPr/>
              </p:nvSpPr>
              <p:spPr bwMode="auto">
                <a:xfrm>
                  <a:off x="1124" y="1762"/>
                  <a:ext cx="336" cy="326"/>
                </a:xfrm>
                <a:custGeom>
                  <a:avLst/>
                  <a:gdLst>
                    <a:gd name="T0" fmla="*/ 336 w 336"/>
                    <a:gd name="T1" fmla="*/ 3 h 326"/>
                    <a:gd name="T2" fmla="*/ 333 w 336"/>
                    <a:gd name="T3" fmla="*/ 0 h 326"/>
                    <a:gd name="T4" fmla="*/ 0 w 336"/>
                    <a:gd name="T5" fmla="*/ 323 h 326"/>
                    <a:gd name="T6" fmla="*/ 3 w 336"/>
                    <a:gd name="T7" fmla="*/ 326 h 326"/>
                    <a:gd name="T8" fmla="*/ 336 w 336"/>
                    <a:gd name="T9" fmla="*/ 3 h 326"/>
                    <a:gd name="T10" fmla="*/ 0 60000 65536"/>
                    <a:gd name="T11" fmla="*/ 0 60000 65536"/>
                    <a:gd name="T12" fmla="*/ 0 60000 65536"/>
                    <a:gd name="T13" fmla="*/ 0 60000 65536"/>
                    <a:gd name="T14" fmla="*/ 0 60000 65536"/>
                    <a:gd name="T15" fmla="*/ 0 w 336"/>
                    <a:gd name="T16" fmla="*/ 0 h 326"/>
                    <a:gd name="T17" fmla="*/ 336 w 336"/>
                    <a:gd name="T18" fmla="*/ 326 h 326"/>
                  </a:gdLst>
                  <a:ahLst/>
                  <a:cxnLst>
                    <a:cxn ang="T10">
                      <a:pos x="T0" y="T1"/>
                    </a:cxn>
                    <a:cxn ang="T11">
                      <a:pos x="T2" y="T3"/>
                    </a:cxn>
                    <a:cxn ang="T12">
                      <a:pos x="T4" y="T5"/>
                    </a:cxn>
                    <a:cxn ang="T13">
                      <a:pos x="T6" y="T7"/>
                    </a:cxn>
                    <a:cxn ang="T14">
                      <a:pos x="T8" y="T9"/>
                    </a:cxn>
                  </a:cxnLst>
                  <a:rect l="T15" t="T16" r="T17" b="T18"/>
                  <a:pathLst>
                    <a:path w="336" h="326">
                      <a:moveTo>
                        <a:pt x="336" y="3"/>
                      </a:moveTo>
                      <a:lnTo>
                        <a:pt x="333" y="0"/>
                      </a:lnTo>
                      <a:lnTo>
                        <a:pt x="0" y="323"/>
                      </a:lnTo>
                      <a:lnTo>
                        <a:pt x="3" y="326"/>
                      </a:lnTo>
                      <a:lnTo>
                        <a:pt x="336" y="3"/>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83" name="Freeform 274">
                  <a:extLst>
                    <a:ext uri="{FF2B5EF4-FFF2-40B4-BE49-F238E27FC236}">
                      <a16:creationId xmlns:a16="http://schemas.microsoft.com/office/drawing/2014/main" id="{EAFFE56F-1CE4-2D41-937B-3620AB740D14}"/>
                    </a:ext>
                  </a:extLst>
                </p:cNvPr>
                <p:cNvSpPr>
                  <a:spLocks/>
                </p:cNvSpPr>
                <p:nvPr/>
              </p:nvSpPr>
              <p:spPr bwMode="auto">
                <a:xfrm>
                  <a:off x="1125" y="1978"/>
                  <a:ext cx="445" cy="110"/>
                </a:xfrm>
                <a:custGeom>
                  <a:avLst/>
                  <a:gdLst>
                    <a:gd name="T0" fmla="*/ 0 w 445"/>
                    <a:gd name="T1" fmla="*/ 107 h 110"/>
                    <a:gd name="T2" fmla="*/ 1 w 445"/>
                    <a:gd name="T3" fmla="*/ 110 h 110"/>
                    <a:gd name="T4" fmla="*/ 445 w 445"/>
                    <a:gd name="T5" fmla="*/ 4 h 110"/>
                    <a:gd name="T6" fmla="*/ 444 w 445"/>
                    <a:gd name="T7" fmla="*/ 0 h 110"/>
                    <a:gd name="T8" fmla="*/ 0 w 445"/>
                    <a:gd name="T9" fmla="*/ 107 h 110"/>
                    <a:gd name="T10" fmla="*/ 0 60000 65536"/>
                    <a:gd name="T11" fmla="*/ 0 60000 65536"/>
                    <a:gd name="T12" fmla="*/ 0 60000 65536"/>
                    <a:gd name="T13" fmla="*/ 0 60000 65536"/>
                    <a:gd name="T14" fmla="*/ 0 60000 65536"/>
                    <a:gd name="T15" fmla="*/ 0 w 445"/>
                    <a:gd name="T16" fmla="*/ 0 h 110"/>
                    <a:gd name="T17" fmla="*/ 445 w 445"/>
                    <a:gd name="T18" fmla="*/ 110 h 110"/>
                  </a:gdLst>
                  <a:ahLst/>
                  <a:cxnLst>
                    <a:cxn ang="T10">
                      <a:pos x="T0" y="T1"/>
                    </a:cxn>
                    <a:cxn ang="T11">
                      <a:pos x="T2" y="T3"/>
                    </a:cxn>
                    <a:cxn ang="T12">
                      <a:pos x="T4" y="T5"/>
                    </a:cxn>
                    <a:cxn ang="T13">
                      <a:pos x="T6" y="T7"/>
                    </a:cxn>
                    <a:cxn ang="T14">
                      <a:pos x="T8" y="T9"/>
                    </a:cxn>
                  </a:cxnLst>
                  <a:rect l="T15" t="T16" r="T17" b="T18"/>
                  <a:pathLst>
                    <a:path w="445" h="110">
                      <a:moveTo>
                        <a:pt x="0" y="107"/>
                      </a:moveTo>
                      <a:lnTo>
                        <a:pt x="1" y="110"/>
                      </a:lnTo>
                      <a:lnTo>
                        <a:pt x="445" y="4"/>
                      </a:lnTo>
                      <a:lnTo>
                        <a:pt x="444" y="0"/>
                      </a:lnTo>
                      <a:lnTo>
                        <a:pt x="0" y="107"/>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84" name="Freeform 275">
                  <a:extLst>
                    <a:ext uri="{FF2B5EF4-FFF2-40B4-BE49-F238E27FC236}">
                      <a16:creationId xmlns:a16="http://schemas.microsoft.com/office/drawing/2014/main" id="{30E598E6-7C80-0444-9960-6BF9479CD7FF}"/>
                    </a:ext>
                  </a:extLst>
                </p:cNvPr>
                <p:cNvSpPr>
                  <a:spLocks/>
                </p:cNvSpPr>
                <p:nvPr/>
              </p:nvSpPr>
              <p:spPr bwMode="auto">
                <a:xfrm>
                  <a:off x="1455" y="1762"/>
                  <a:ext cx="117" cy="219"/>
                </a:xfrm>
                <a:custGeom>
                  <a:avLst/>
                  <a:gdLst>
                    <a:gd name="T0" fmla="*/ 3 w 117"/>
                    <a:gd name="T1" fmla="*/ 0 h 219"/>
                    <a:gd name="T2" fmla="*/ 0 w 117"/>
                    <a:gd name="T3" fmla="*/ 3 h 219"/>
                    <a:gd name="T4" fmla="*/ 113 w 117"/>
                    <a:gd name="T5" fmla="*/ 219 h 219"/>
                    <a:gd name="T6" fmla="*/ 117 w 117"/>
                    <a:gd name="T7" fmla="*/ 217 h 219"/>
                    <a:gd name="T8" fmla="*/ 3 w 117"/>
                    <a:gd name="T9" fmla="*/ 0 h 219"/>
                    <a:gd name="T10" fmla="*/ 0 60000 65536"/>
                    <a:gd name="T11" fmla="*/ 0 60000 65536"/>
                    <a:gd name="T12" fmla="*/ 0 60000 65536"/>
                    <a:gd name="T13" fmla="*/ 0 60000 65536"/>
                    <a:gd name="T14" fmla="*/ 0 60000 65536"/>
                    <a:gd name="T15" fmla="*/ 0 w 117"/>
                    <a:gd name="T16" fmla="*/ 0 h 219"/>
                    <a:gd name="T17" fmla="*/ 117 w 117"/>
                    <a:gd name="T18" fmla="*/ 219 h 219"/>
                  </a:gdLst>
                  <a:ahLst/>
                  <a:cxnLst>
                    <a:cxn ang="T10">
                      <a:pos x="T0" y="T1"/>
                    </a:cxn>
                    <a:cxn ang="T11">
                      <a:pos x="T2" y="T3"/>
                    </a:cxn>
                    <a:cxn ang="T12">
                      <a:pos x="T4" y="T5"/>
                    </a:cxn>
                    <a:cxn ang="T13">
                      <a:pos x="T6" y="T7"/>
                    </a:cxn>
                    <a:cxn ang="T14">
                      <a:pos x="T8" y="T9"/>
                    </a:cxn>
                  </a:cxnLst>
                  <a:rect l="T15" t="T16" r="T17" b="T18"/>
                  <a:pathLst>
                    <a:path w="117" h="219">
                      <a:moveTo>
                        <a:pt x="3" y="0"/>
                      </a:moveTo>
                      <a:lnTo>
                        <a:pt x="0" y="3"/>
                      </a:lnTo>
                      <a:lnTo>
                        <a:pt x="113" y="219"/>
                      </a:lnTo>
                      <a:lnTo>
                        <a:pt x="117" y="217"/>
                      </a:lnTo>
                      <a:lnTo>
                        <a:pt x="3" y="0"/>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85" name="Freeform 276">
                  <a:extLst>
                    <a:ext uri="{FF2B5EF4-FFF2-40B4-BE49-F238E27FC236}">
                      <a16:creationId xmlns:a16="http://schemas.microsoft.com/office/drawing/2014/main" id="{8EF14061-55BD-A446-8A49-C4295663D15D}"/>
                    </a:ext>
                  </a:extLst>
                </p:cNvPr>
                <p:cNvSpPr>
                  <a:spLocks/>
                </p:cNvSpPr>
                <p:nvPr/>
              </p:nvSpPr>
              <p:spPr bwMode="auto">
                <a:xfrm>
                  <a:off x="1128" y="1639"/>
                  <a:ext cx="115" cy="444"/>
                </a:xfrm>
                <a:custGeom>
                  <a:avLst/>
                  <a:gdLst>
                    <a:gd name="T0" fmla="*/ 115 w 115"/>
                    <a:gd name="T1" fmla="*/ 1 h 444"/>
                    <a:gd name="T2" fmla="*/ 112 w 115"/>
                    <a:gd name="T3" fmla="*/ 0 h 444"/>
                    <a:gd name="T4" fmla="*/ 0 w 115"/>
                    <a:gd name="T5" fmla="*/ 443 h 444"/>
                    <a:gd name="T6" fmla="*/ 4 w 115"/>
                    <a:gd name="T7" fmla="*/ 444 h 444"/>
                    <a:gd name="T8" fmla="*/ 115 w 115"/>
                    <a:gd name="T9" fmla="*/ 1 h 444"/>
                    <a:gd name="T10" fmla="*/ 0 60000 65536"/>
                    <a:gd name="T11" fmla="*/ 0 60000 65536"/>
                    <a:gd name="T12" fmla="*/ 0 60000 65536"/>
                    <a:gd name="T13" fmla="*/ 0 60000 65536"/>
                    <a:gd name="T14" fmla="*/ 0 60000 65536"/>
                    <a:gd name="T15" fmla="*/ 0 w 115"/>
                    <a:gd name="T16" fmla="*/ 0 h 444"/>
                    <a:gd name="T17" fmla="*/ 115 w 115"/>
                    <a:gd name="T18" fmla="*/ 444 h 444"/>
                  </a:gdLst>
                  <a:ahLst/>
                  <a:cxnLst>
                    <a:cxn ang="T10">
                      <a:pos x="T0" y="T1"/>
                    </a:cxn>
                    <a:cxn ang="T11">
                      <a:pos x="T2" y="T3"/>
                    </a:cxn>
                    <a:cxn ang="T12">
                      <a:pos x="T4" y="T5"/>
                    </a:cxn>
                    <a:cxn ang="T13">
                      <a:pos x="T6" y="T7"/>
                    </a:cxn>
                    <a:cxn ang="T14">
                      <a:pos x="T8" y="T9"/>
                    </a:cxn>
                  </a:cxnLst>
                  <a:rect l="T15" t="T16" r="T17" b="T18"/>
                  <a:pathLst>
                    <a:path w="115" h="444">
                      <a:moveTo>
                        <a:pt x="115" y="1"/>
                      </a:moveTo>
                      <a:lnTo>
                        <a:pt x="112" y="0"/>
                      </a:lnTo>
                      <a:lnTo>
                        <a:pt x="0" y="443"/>
                      </a:lnTo>
                      <a:lnTo>
                        <a:pt x="4" y="444"/>
                      </a:lnTo>
                      <a:lnTo>
                        <a:pt x="115" y="1"/>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nvGrpSpPr>
                <p:cNvPr id="786" name="Group 277">
                  <a:extLst>
                    <a:ext uri="{FF2B5EF4-FFF2-40B4-BE49-F238E27FC236}">
                      <a16:creationId xmlns:a16="http://schemas.microsoft.com/office/drawing/2014/main" id="{B5B5C072-CC53-8943-AFAC-D6F17F7FA5B8}"/>
                    </a:ext>
                  </a:extLst>
                </p:cNvPr>
                <p:cNvGrpSpPr>
                  <a:grpSpLocks/>
                </p:cNvGrpSpPr>
                <p:nvPr/>
              </p:nvGrpSpPr>
              <p:grpSpPr bwMode="auto">
                <a:xfrm>
                  <a:off x="1243" y="1643"/>
                  <a:ext cx="330" cy="340"/>
                  <a:chOff x="1243" y="1643"/>
                  <a:chExt cx="330" cy="340"/>
                </a:xfrm>
              </p:grpSpPr>
              <p:sp>
                <p:nvSpPr>
                  <p:cNvPr id="787" name="Freeform 278">
                    <a:extLst>
                      <a:ext uri="{FF2B5EF4-FFF2-40B4-BE49-F238E27FC236}">
                        <a16:creationId xmlns:a16="http://schemas.microsoft.com/office/drawing/2014/main" id="{116B0F78-157B-1D44-AA6A-2463131275FB}"/>
                      </a:ext>
                    </a:extLst>
                  </p:cNvPr>
                  <p:cNvSpPr>
                    <a:spLocks/>
                  </p:cNvSpPr>
                  <p:nvPr/>
                </p:nvSpPr>
                <p:spPr bwMode="auto">
                  <a:xfrm>
                    <a:off x="1567" y="1978"/>
                    <a:ext cx="6" cy="5"/>
                  </a:xfrm>
                  <a:custGeom>
                    <a:avLst/>
                    <a:gdLst>
                      <a:gd name="T0" fmla="*/ 3 w 6"/>
                      <a:gd name="T1" fmla="*/ 5 h 5"/>
                      <a:gd name="T2" fmla="*/ 6 w 6"/>
                      <a:gd name="T3" fmla="*/ 2 h 5"/>
                      <a:gd name="T4" fmla="*/ 4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4" y="0"/>
                        </a:lnTo>
                        <a:lnTo>
                          <a:pt x="0" y="3"/>
                        </a:lnTo>
                        <a:lnTo>
                          <a:pt x="3" y="5"/>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88" name="Freeform 279">
                    <a:extLst>
                      <a:ext uri="{FF2B5EF4-FFF2-40B4-BE49-F238E27FC236}">
                        <a16:creationId xmlns:a16="http://schemas.microsoft.com/office/drawing/2014/main" id="{8D9B294F-47DF-B34C-8F02-05D1C8F3BECC}"/>
                      </a:ext>
                    </a:extLst>
                  </p:cNvPr>
                  <p:cNvSpPr>
                    <a:spLocks/>
                  </p:cNvSpPr>
                  <p:nvPr/>
                </p:nvSpPr>
                <p:spPr bwMode="auto">
                  <a:xfrm>
                    <a:off x="1562" y="1971"/>
                    <a:ext cx="5" cy="7"/>
                  </a:xfrm>
                  <a:custGeom>
                    <a:avLst/>
                    <a:gdLst>
                      <a:gd name="T0" fmla="*/ 2 w 5"/>
                      <a:gd name="T1" fmla="*/ 7 h 7"/>
                      <a:gd name="T2" fmla="*/ 5 w 5"/>
                      <a:gd name="T3" fmla="*/ 4 h 7"/>
                      <a:gd name="T4" fmla="*/ 3 w 5"/>
                      <a:gd name="T5" fmla="*/ 0 h 7"/>
                      <a:gd name="T6" fmla="*/ 0 w 5"/>
                      <a:gd name="T7" fmla="*/ 4 h 7"/>
                      <a:gd name="T8" fmla="*/ 2 w 5"/>
                      <a:gd name="T9" fmla="*/ 7 h 7"/>
                      <a:gd name="T10" fmla="*/ 0 60000 65536"/>
                      <a:gd name="T11" fmla="*/ 0 60000 65536"/>
                      <a:gd name="T12" fmla="*/ 0 60000 65536"/>
                      <a:gd name="T13" fmla="*/ 0 60000 65536"/>
                      <a:gd name="T14" fmla="*/ 0 60000 65536"/>
                      <a:gd name="T15" fmla="*/ 0 w 5"/>
                      <a:gd name="T16" fmla="*/ 0 h 7"/>
                      <a:gd name="T17" fmla="*/ 5 w 5"/>
                      <a:gd name="T18" fmla="*/ 7 h 7"/>
                    </a:gdLst>
                    <a:ahLst/>
                    <a:cxnLst>
                      <a:cxn ang="T10">
                        <a:pos x="T0" y="T1"/>
                      </a:cxn>
                      <a:cxn ang="T11">
                        <a:pos x="T2" y="T3"/>
                      </a:cxn>
                      <a:cxn ang="T12">
                        <a:pos x="T4" y="T5"/>
                      </a:cxn>
                      <a:cxn ang="T13">
                        <a:pos x="T6" y="T7"/>
                      </a:cxn>
                      <a:cxn ang="T14">
                        <a:pos x="T8" y="T9"/>
                      </a:cxn>
                    </a:cxnLst>
                    <a:rect l="T15" t="T16" r="T17" b="T18"/>
                    <a:pathLst>
                      <a:path w="5" h="7">
                        <a:moveTo>
                          <a:pt x="2" y="7"/>
                        </a:moveTo>
                        <a:lnTo>
                          <a:pt x="5" y="4"/>
                        </a:lnTo>
                        <a:lnTo>
                          <a:pt x="3" y="0"/>
                        </a:lnTo>
                        <a:lnTo>
                          <a:pt x="0" y="4"/>
                        </a:lnTo>
                        <a:lnTo>
                          <a:pt x="2" y="7"/>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89" name="Freeform 280">
                    <a:extLst>
                      <a:ext uri="{FF2B5EF4-FFF2-40B4-BE49-F238E27FC236}">
                        <a16:creationId xmlns:a16="http://schemas.microsoft.com/office/drawing/2014/main" id="{AA09CA37-7F10-0546-990A-2E1FE616CD93}"/>
                      </a:ext>
                    </a:extLst>
                  </p:cNvPr>
                  <p:cNvSpPr>
                    <a:spLocks/>
                  </p:cNvSpPr>
                  <p:nvPr/>
                </p:nvSpPr>
                <p:spPr bwMode="auto">
                  <a:xfrm>
                    <a:off x="1556" y="1966"/>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90" name="Freeform 281">
                    <a:extLst>
                      <a:ext uri="{FF2B5EF4-FFF2-40B4-BE49-F238E27FC236}">
                        <a16:creationId xmlns:a16="http://schemas.microsoft.com/office/drawing/2014/main" id="{FC03CC97-CBB1-7C48-B544-542D19B1C6E9}"/>
                      </a:ext>
                    </a:extLst>
                  </p:cNvPr>
                  <p:cNvSpPr>
                    <a:spLocks/>
                  </p:cNvSpPr>
                  <p:nvPr/>
                </p:nvSpPr>
                <p:spPr bwMode="auto">
                  <a:xfrm>
                    <a:off x="1550" y="1960"/>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91" name="Freeform 282">
                    <a:extLst>
                      <a:ext uri="{FF2B5EF4-FFF2-40B4-BE49-F238E27FC236}">
                        <a16:creationId xmlns:a16="http://schemas.microsoft.com/office/drawing/2014/main" id="{92D034A5-8303-6546-BB91-01BE0F0D9A49}"/>
                      </a:ext>
                    </a:extLst>
                  </p:cNvPr>
                  <p:cNvSpPr>
                    <a:spLocks/>
                  </p:cNvSpPr>
                  <p:nvPr/>
                </p:nvSpPr>
                <p:spPr bwMode="auto">
                  <a:xfrm>
                    <a:off x="1544" y="1954"/>
                    <a:ext cx="7" cy="6"/>
                  </a:xfrm>
                  <a:custGeom>
                    <a:avLst/>
                    <a:gdLst>
                      <a:gd name="T0" fmla="*/ 4 w 7"/>
                      <a:gd name="T1" fmla="*/ 6 h 6"/>
                      <a:gd name="T2" fmla="*/ 7 w 7"/>
                      <a:gd name="T3" fmla="*/ 3 h 6"/>
                      <a:gd name="T4" fmla="*/ 4 w 7"/>
                      <a:gd name="T5" fmla="*/ 0 h 6"/>
                      <a:gd name="T6" fmla="*/ 0 w 7"/>
                      <a:gd name="T7" fmla="*/ 3 h 6"/>
                      <a:gd name="T8" fmla="*/ 4 w 7"/>
                      <a:gd name="T9" fmla="*/ 6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4" y="6"/>
                        </a:moveTo>
                        <a:lnTo>
                          <a:pt x="7" y="3"/>
                        </a:lnTo>
                        <a:lnTo>
                          <a:pt x="4" y="0"/>
                        </a:lnTo>
                        <a:lnTo>
                          <a:pt x="0" y="3"/>
                        </a:lnTo>
                        <a:lnTo>
                          <a:pt x="4"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92" name="Freeform 283">
                    <a:extLst>
                      <a:ext uri="{FF2B5EF4-FFF2-40B4-BE49-F238E27FC236}">
                        <a16:creationId xmlns:a16="http://schemas.microsoft.com/office/drawing/2014/main" id="{5F42F31E-D1EE-1A47-ABCD-8FD8529AC325}"/>
                      </a:ext>
                    </a:extLst>
                  </p:cNvPr>
                  <p:cNvSpPr>
                    <a:spLocks/>
                  </p:cNvSpPr>
                  <p:nvPr/>
                </p:nvSpPr>
                <p:spPr bwMode="auto">
                  <a:xfrm>
                    <a:off x="1539" y="1948"/>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93" name="Freeform 284">
                    <a:extLst>
                      <a:ext uri="{FF2B5EF4-FFF2-40B4-BE49-F238E27FC236}">
                        <a16:creationId xmlns:a16="http://schemas.microsoft.com/office/drawing/2014/main" id="{8339F4EC-5CF6-DE47-8D47-5C9DF42BF23B}"/>
                      </a:ext>
                    </a:extLst>
                  </p:cNvPr>
                  <p:cNvSpPr>
                    <a:spLocks/>
                  </p:cNvSpPr>
                  <p:nvPr/>
                </p:nvSpPr>
                <p:spPr bwMode="auto">
                  <a:xfrm>
                    <a:off x="1533" y="1942"/>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94" name="Freeform 285">
                    <a:extLst>
                      <a:ext uri="{FF2B5EF4-FFF2-40B4-BE49-F238E27FC236}">
                        <a16:creationId xmlns:a16="http://schemas.microsoft.com/office/drawing/2014/main" id="{649E8972-6936-C746-9754-B66796CC0BA5}"/>
                      </a:ext>
                    </a:extLst>
                  </p:cNvPr>
                  <p:cNvSpPr>
                    <a:spLocks/>
                  </p:cNvSpPr>
                  <p:nvPr/>
                </p:nvSpPr>
                <p:spPr bwMode="auto">
                  <a:xfrm>
                    <a:off x="1528" y="1936"/>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95" name="Freeform 286">
                    <a:extLst>
                      <a:ext uri="{FF2B5EF4-FFF2-40B4-BE49-F238E27FC236}">
                        <a16:creationId xmlns:a16="http://schemas.microsoft.com/office/drawing/2014/main" id="{8A4FFEF9-11C6-A647-B44B-DA3112BEF2B5}"/>
                      </a:ext>
                    </a:extLst>
                  </p:cNvPr>
                  <p:cNvSpPr>
                    <a:spLocks/>
                  </p:cNvSpPr>
                  <p:nvPr/>
                </p:nvSpPr>
                <p:spPr bwMode="auto">
                  <a:xfrm>
                    <a:off x="1522" y="1931"/>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96" name="Freeform 287">
                    <a:extLst>
                      <a:ext uri="{FF2B5EF4-FFF2-40B4-BE49-F238E27FC236}">
                        <a16:creationId xmlns:a16="http://schemas.microsoft.com/office/drawing/2014/main" id="{9AAF5B09-C53D-F94A-9D38-06B612C23543}"/>
                      </a:ext>
                    </a:extLst>
                  </p:cNvPr>
                  <p:cNvSpPr>
                    <a:spLocks/>
                  </p:cNvSpPr>
                  <p:nvPr/>
                </p:nvSpPr>
                <p:spPr bwMode="auto">
                  <a:xfrm>
                    <a:off x="1516" y="1924"/>
                    <a:ext cx="6" cy="7"/>
                  </a:xfrm>
                  <a:custGeom>
                    <a:avLst/>
                    <a:gdLst>
                      <a:gd name="T0" fmla="*/ 3 w 6"/>
                      <a:gd name="T1" fmla="*/ 7 h 7"/>
                      <a:gd name="T2" fmla="*/ 6 w 6"/>
                      <a:gd name="T3" fmla="*/ 4 h 7"/>
                      <a:gd name="T4" fmla="*/ 3 w 6"/>
                      <a:gd name="T5" fmla="*/ 0 h 7"/>
                      <a:gd name="T6" fmla="*/ 0 w 6"/>
                      <a:gd name="T7" fmla="*/ 4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4"/>
                        </a:lnTo>
                        <a:lnTo>
                          <a:pt x="3" y="0"/>
                        </a:lnTo>
                        <a:lnTo>
                          <a:pt x="0" y="4"/>
                        </a:lnTo>
                        <a:lnTo>
                          <a:pt x="3" y="7"/>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97" name="Freeform 288">
                    <a:extLst>
                      <a:ext uri="{FF2B5EF4-FFF2-40B4-BE49-F238E27FC236}">
                        <a16:creationId xmlns:a16="http://schemas.microsoft.com/office/drawing/2014/main" id="{E50ADA89-8FDE-1B40-897B-5B6E7B06F7F3}"/>
                      </a:ext>
                    </a:extLst>
                  </p:cNvPr>
                  <p:cNvSpPr>
                    <a:spLocks/>
                  </p:cNvSpPr>
                  <p:nvPr/>
                </p:nvSpPr>
                <p:spPr bwMode="auto">
                  <a:xfrm>
                    <a:off x="1510" y="1919"/>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98" name="Freeform 289">
                    <a:extLst>
                      <a:ext uri="{FF2B5EF4-FFF2-40B4-BE49-F238E27FC236}">
                        <a16:creationId xmlns:a16="http://schemas.microsoft.com/office/drawing/2014/main" id="{FA98F278-5B33-4B46-AAA6-6681834210A6}"/>
                      </a:ext>
                    </a:extLst>
                  </p:cNvPr>
                  <p:cNvSpPr>
                    <a:spLocks/>
                  </p:cNvSpPr>
                  <p:nvPr/>
                </p:nvSpPr>
                <p:spPr bwMode="auto">
                  <a:xfrm>
                    <a:off x="1505" y="1913"/>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99" name="Freeform 290">
                    <a:extLst>
                      <a:ext uri="{FF2B5EF4-FFF2-40B4-BE49-F238E27FC236}">
                        <a16:creationId xmlns:a16="http://schemas.microsoft.com/office/drawing/2014/main" id="{5F396E34-B9F9-A14B-9EEF-CF96BC9F7159}"/>
                      </a:ext>
                    </a:extLst>
                  </p:cNvPr>
                  <p:cNvSpPr>
                    <a:spLocks/>
                  </p:cNvSpPr>
                  <p:nvPr/>
                </p:nvSpPr>
                <p:spPr bwMode="auto">
                  <a:xfrm>
                    <a:off x="1499" y="1907"/>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00" name="Freeform 291">
                    <a:extLst>
                      <a:ext uri="{FF2B5EF4-FFF2-40B4-BE49-F238E27FC236}">
                        <a16:creationId xmlns:a16="http://schemas.microsoft.com/office/drawing/2014/main" id="{D1CDB9BA-C677-4C4B-B1B0-DC98314DA142}"/>
                      </a:ext>
                    </a:extLst>
                  </p:cNvPr>
                  <p:cNvSpPr>
                    <a:spLocks/>
                  </p:cNvSpPr>
                  <p:nvPr/>
                </p:nvSpPr>
                <p:spPr bwMode="auto">
                  <a:xfrm>
                    <a:off x="1493" y="1901"/>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01" name="Freeform 292">
                    <a:extLst>
                      <a:ext uri="{FF2B5EF4-FFF2-40B4-BE49-F238E27FC236}">
                        <a16:creationId xmlns:a16="http://schemas.microsoft.com/office/drawing/2014/main" id="{2E7B15BA-B2E1-234E-8F66-8C56AABCE92A}"/>
                      </a:ext>
                    </a:extLst>
                  </p:cNvPr>
                  <p:cNvSpPr>
                    <a:spLocks/>
                  </p:cNvSpPr>
                  <p:nvPr/>
                </p:nvSpPr>
                <p:spPr bwMode="auto">
                  <a:xfrm>
                    <a:off x="1488" y="1895"/>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02" name="Freeform 293">
                    <a:extLst>
                      <a:ext uri="{FF2B5EF4-FFF2-40B4-BE49-F238E27FC236}">
                        <a16:creationId xmlns:a16="http://schemas.microsoft.com/office/drawing/2014/main" id="{C59FC1E8-9A0D-914C-B69D-32CD72C5BF04}"/>
                      </a:ext>
                    </a:extLst>
                  </p:cNvPr>
                  <p:cNvSpPr>
                    <a:spLocks/>
                  </p:cNvSpPr>
                  <p:nvPr/>
                </p:nvSpPr>
                <p:spPr bwMode="auto">
                  <a:xfrm>
                    <a:off x="1482" y="1889"/>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03" name="Freeform 294">
                    <a:extLst>
                      <a:ext uri="{FF2B5EF4-FFF2-40B4-BE49-F238E27FC236}">
                        <a16:creationId xmlns:a16="http://schemas.microsoft.com/office/drawing/2014/main" id="{F8FCB872-D8F9-B944-A0BB-C36CE50A7FF7}"/>
                      </a:ext>
                    </a:extLst>
                  </p:cNvPr>
                  <p:cNvSpPr>
                    <a:spLocks/>
                  </p:cNvSpPr>
                  <p:nvPr/>
                </p:nvSpPr>
                <p:spPr bwMode="auto">
                  <a:xfrm>
                    <a:off x="1476" y="1884"/>
                    <a:ext cx="6" cy="6"/>
                  </a:xfrm>
                  <a:custGeom>
                    <a:avLst/>
                    <a:gdLst>
                      <a:gd name="T0" fmla="*/ 3 w 6"/>
                      <a:gd name="T1" fmla="*/ 6 h 6"/>
                      <a:gd name="T2" fmla="*/ 6 w 6"/>
                      <a:gd name="T3" fmla="*/ 3 h 6"/>
                      <a:gd name="T4" fmla="*/ 4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4"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04" name="Freeform 295">
                    <a:extLst>
                      <a:ext uri="{FF2B5EF4-FFF2-40B4-BE49-F238E27FC236}">
                        <a16:creationId xmlns:a16="http://schemas.microsoft.com/office/drawing/2014/main" id="{21860426-FAA0-A346-A1E4-76B3D4CD8183}"/>
                      </a:ext>
                    </a:extLst>
                  </p:cNvPr>
                  <p:cNvSpPr>
                    <a:spLocks/>
                  </p:cNvSpPr>
                  <p:nvPr/>
                </p:nvSpPr>
                <p:spPr bwMode="auto">
                  <a:xfrm>
                    <a:off x="1470" y="1877"/>
                    <a:ext cx="6" cy="7"/>
                  </a:xfrm>
                  <a:custGeom>
                    <a:avLst/>
                    <a:gdLst>
                      <a:gd name="T0" fmla="*/ 3 w 6"/>
                      <a:gd name="T1" fmla="*/ 7 h 7"/>
                      <a:gd name="T2" fmla="*/ 6 w 6"/>
                      <a:gd name="T3" fmla="*/ 4 h 7"/>
                      <a:gd name="T4" fmla="*/ 3 w 6"/>
                      <a:gd name="T5" fmla="*/ 0 h 7"/>
                      <a:gd name="T6" fmla="*/ 0 w 6"/>
                      <a:gd name="T7" fmla="*/ 4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4"/>
                        </a:lnTo>
                        <a:lnTo>
                          <a:pt x="3" y="0"/>
                        </a:lnTo>
                        <a:lnTo>
                          <a:pt x="0" y="4"/>
                        </a:lnTo>
                        <a:lnTo>
                          <a:pt x="3" y="7"/>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05" name="Freeform 296">
                    <a:extLst>
                      <a:ext uri="{FF2B5EF4-FFF2-40B4-BE49-F238E27FC236}">
                        <a16:creationId xmlns:a16="http://schemas.microsoft.com/office/drawing/2014/main" id="{88526A89-2E3F-2342-A5BA-977D55F8458C}"/>
                      </a:ext>
                    </a:extLst>
                  </p:cNvPr>
                  <p:cNvSpPr>
                    <a:spLocks/>
                  </p:cNvSpPr>
                  <p:nvPr/>
                </p:nvSpPr>
                <p:spPr bwMode="auto">
                  <a:xfrm>
                    <a:off x="1465" y="1872"/>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06" name="Freeform 297">
                    <a:extLst>
                      <a:ext uri="{FF2B5EF4-FFF2-40B4-BE49-F238E27FC236}">
                        <a16:creationId xmlns:a16="http://schemas.microsoft.com/office/drawing/2014/main" id="{C893CFFD-8A42-C642-B044-BD91704F4581}"/>
                      </a:ext>
                    </a:extLst>
                  </p:cNvPr>
                  <p:cNvSpPr>
                    <a:spLocks/>
                  </p:cNvSpPr>
                  <p:nvPr/>
                </p:nvSpPr>
                <p:spPr bwMode="auto">
                  <a:xfrm>
                    <a:off x="1459" y="1866"/>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07" name="Freeform 298">
                    <a:extLst>
                      <a:ext uri="{FF2B5EF4-FFF2-40B4-BE49-F238E27FC236}">
                        <a16:creationId xmlns:a16="http://schemas.microsoft.com/office/drawing/2014/main" id="{0FDBEE84-3D79-4B47-8E64-68AC445EA602}"/>
                      </a:ext>
                    </a:extLst>
                  </p:cNvPr>
                  <p:cNvSpPr>
                    <a:spLocks/>
                  </p:cNvSpPr>
                  <p:nvPr/>
                </p:nvSpPr>
                <p:spPr bwMode="auto">
                  <a:xfrm>
                    <a:off x="1453" y="1860"/>
                    <a:ext cx="7" cy="6"/>
                  </a:xfrm>
                  <a:custGeom>
                    <a:avLst/>
                    <a:gdLst>
                      <a:gd name="T0" fmla="*/ 4 w 7"/>
                      <a:gd name="T1" fmla="*/ 6 h 6"/>
                      <a:gd name="T2" fmla="*/ 7 w 7"/>
                      <a:gd name="T3" fmla="*/ 3 h 6"/>
                      <a:gd name="T4" fmla="*/ 4 w 7"/>
                      <a:gd name="T5" fmla="*/ 0 h 6"/>
                      <a:gd name="T6" fmla="*/ 0 w 7"/>
                      <a:gd name="T7" fmla="*/ 3 h 6"/>
                      <a:gd name="T8" fmla="*/ 4 w 7"/>
                      <a:gd name="T9" fmla="*/ 6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4" y="6"/>
                        </a:moveTo>
                        <a:lnTo>
                          <a:pt x="7" y="3"/>
                        </a:lnTo>
                        <a:lnTo>
                          <a:pt x="4" y="0"/>
                        </a:lnTo>
                        <a:lnTo>
                          <a:pt x="0" y="3"/>
                        </a:lnTo>
                        <a:lnTo>
                          <a:pt x="4"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08" name="Freeform 299">
                    <a:extLst>
                      <a:ext uri="{FF2B5EF4-FFF2-40B4-BE49-F238E27FC236}">
                        <a16:creationId xmlns:a16="http://schemas.microsoft.com/office/drawing/2014/main" id="{9D82F926-584A-1040-9849-F1C3233171DC}"/>
                      </a:ext>
                    </a:extLst>
                  </p:cNvPr>
                  <p:cNvSpPr>
                    <a:spLocks/>
                  </p:cNvSpPr>
                  <p:nvPr/>
                </p:nvSpPr>
                <p:spPr bwMode="auto">
                  <a:xfrm>
                    <a:off x="1448" y="1854"/>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09" name="Freeform 300">
                    <a:extLst>
                      <a:ext uri="{FF2B5EF4-FFF2-40B4-BE49-F238E27FC236}">
                        <a16:creationId xmlns:a16="http://schemas.microsoft.com/office/drawing/2014/main" id="{1F2E9D66-EEF3-FD42-ACEC-6BEB3C3854B9}"/>
                      </a:ext>
                    </a:extLst>
                  </p:cNvPr>
                  <p:cNvSpPr>
                    <a:spLocks/>
                  </p:cNvSpPr>
                  <p:nvPr/>
                </p:nvSpPr>
                <p:spPr bwMode="auto">
                  <a:xfrm>
                    <a:off x="1442" y="1848"/>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10" name="Freeform 301">
                    <a:extLst>
                      <a:ext uri="{FF2B5EF4-FFF2-40B4-BE49-F238E27FC236}">
                        <a16:creationId xmlns:a16="http://schemas.microsoft.com/office/drawing/2014/main" id="{D9E0E5ED-7871-D244-842A-ECB2D5B5979B}"/>
                      </a:ext>
                    </a:extLst>
                  </p:cNvPr>
                  <p:cNvSpPr>
                    <a:spLocks/>
                  </p:cNvSpPr>
                  <p:nvPr/>
                </p:nvSpPr>
                <p:spPr bwMode="auto">
                  <a:xfrm>
                    <a:off x="1437" y="1842"/>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11" name="Freeform 302">
                    <a:extLst>
                      <a:ext uri="{FF2B5EF4-FFF2-40B4-BE49-F238E27FC236}">
                        <a16:creationId xmlns:a16="http://schemas.microsoft.com/office/drawing/2014/main" id="{255E4A93-8A45-B24F-88D1-C40483B24D6B}"/>
                      </a:ext>
                    </a:extLst>
                  </p:cNvPr>
                  <p:cNvSpPr>
                    <a:spLocks/>
                  </p:cNvSpPr>
                  <p:nvPr/>
                </p:nvSpPr>
                <p:spPr bwMode="auto">
                  <a:xfrm>
                    <a:off x="1430" y="1837"/>
                    <a:ext cx="7" cy="6"/>
                  </a:xfrm>
                  <a:custGeom>
                    <a:avLst/>
                    <a:gdLst>
                      <a:gd name="T0" fmla="*/ 4 w 7"/>
                      <a:gd name="T1" fmla="*/ 6 h 6"/>
                      <a:gd name="T2" fmla="*/ 7 w 7"/>
                      <a:gd name="T3" fmla="*/ 3 h 6"/>
                      <a:gd name="T4" fmla="*/ 4 w 7"/>
                      <a:gd name="T5" fmla="*/ 0 h 6"/>
                      <a:gd name="T6" fmla="*/ 0 w 7"/>
                      <a:gd name="T7" fmla="*/ 3 h 6"/>
                      <a:gd name="T8" fmla="*/ 4 w 7"/>
                      <a:gd name="T9" fmla="*/ 6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4" y="6"/>
                        </a:moveTo>
                        <a:lnTo>
                          <a:pt x="7" y="3"/>
                        </a:lnTo>
                        <a:lnTo>
                          <a:pt x="4" y="0"/>
                        </a:lnTo>
                        <a:lnTo>
                          <a:pt x="0" y="3"/>
                        </a:lnTo>
                        <a:lnTo>
                          <a:pt x="4"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12" name="Freeform 303">
                    <a:extLst>
                      <a:ext uri="{FF2B5EF4-FFF2-40B4-BE49-F238E27FC236}">
                        <a16:creationId xmlns:a16="http://schemas.microsoft.com/office/drawing/2014/main" id="{FDCD4AAA-A4C3-4C4F-AB2E-D22D47852075}"/>
                      </a:ext>
                    </a:extLst>
                  </p:cNvPr>
                  <p:cNvSpPr>
                    <a:spLocks/>
                  </p:cNvSpPr>
                  <p:nvPr/>
                </p:nvSpPr>
                <p:spPr bwMode="auto">
                  <a:xfrm>
                    <a:off x="1425" y="1830"/>
                    <a:ext cx="6" cy="7"/>
                  </a:xfrm>
                  <a:custGeom>
                    <a:avLst/>
                    <a:gdLst>
                      <a:gd name="T0" fmla="*/ 3 w 6"/>
                      <a:gd name="T1" fmla="*/ 7 h 7"/>
                      <a:gd name="T2" fmla="*/ 6 w 6"/>
                      <a:gd name="T3" fmla="*/ 3 h 7"/>
                      <a:gd name="T4" fmla="*/ 3 w 6"/>
                      <a:gd name="T5" fmla="*/ 0 h 7"/>
                      <a:gd name="T6" fmla="*/ 0 w 6"/>
                      <a:gd name="T7" fmla="*/ 3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3"/>
                        </a:lnTo>
                        <a:lnTo>
                          <a:pt x="3" y="0"/>
                        </a:lnTo>
                        <a:lnTo>
                          <a:pt x="0" y="3"/>
                        </a:lnTo>
                        <a:lnTo>
                          <a:pt x="3" y="7"/>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13" name="Freeform 304">
                    <a:extLst>
                      <a:ext uri="{FF2B5EF4-FFF2-40B4-BE49-F238E27FC236}">
                        <a16:creationId xmlns:a16="http://schemas.microsoft.com/office/drawing/2014/main" id="{F2346273-BCCB-6F40-90C4-CBB962969089}"/>
                      </a:ext>
                    </a:extLst>
                  </p:cNvPr>
                  <p:cNvSpPr>
                    <a:spLocks/>
                  </p:cNvSpPr>
                  <p:nvPr/>
                </p:nvSpPr>
                <p:spPr bwMode="auto">
                  <a:xfrm>
                    <a:off x="1419" y="1825"/>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14" name="Freeform 305">
                    <a:extLst>
                      <a:ext uri="{FF2B5EF4-FFF2-40B4-BE49-F238E27FC236}">
                        <a16:creationId xmlns:a16="http://schemas.microsoft.com/office/drawing/2014/main" id="{B07F1507-097B-FB47-A6EB-68F548C22CD9}"/>
                      </a:ext>
                    </a:extLst>
                  </p:cNvPr>
                  <p:cNvSpPr>
                    <a:spLocks/>
                  </p:cNvSpPr>
                  <p:nvPr/>
                </p:nvSpPr>
                <p:spPr bwMode="auto">
                  <a:xfrm>
                    <a:off x="1414" y="1819"/>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15" name="Freeform 306">
                    <a:extLst>
                      <a:ext uri="{FF2B5EF4-FFF2-40B4-BE49-F238E27FC236}">
                        <a16:creationId xmlns:a16="http://schemas.microsoft.com/office/drawing/2014/main" id="{4B4042D4-B13B-A149-826F-75249BF0927F}"/>
                      </a:ext>
                    </a:extLst>
                  </p:cNvPr>
                  <p:cNvSpPr>
                    <a:spLocks/>
                  </p:cNvSpPr>
                  <p:nvPr/>
                </p:nvSpPr>
                <p:spPr bwMode="auto">
                  <a:xfrm>
                    <a:off x="1408" y="1813"/>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16" name="Freeform 307">
                    <a:extLst>
                      <a:ext uri="{FF2B5EF4-FFF2-40B4-BE49-F238E27FC236}">
                        <a16:creationId xmlns:a16="http://schemas.microsoft.com/office/drawing/2014/main" id="{4A695678-DD00-9C47-BA90-B15DDD93FCA4}"/>
                      </a:ext>
                    </a:extLst>
                  </p:cNvPr>
                  <p:cNvSpPr>
                    <a:spLocks/>
                  </p:cNvSpPr>
                  <p:nvPr/>
                </p:nvSpPr>
                <p:spPr bwMode="auto">
                  <a:xfrm>
                    <a:off x="1402" y="1807"/>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17" name="Freeform 308">
                    <a:extLst>
                      <a:ext uri="{FF2B5EF4-FFF2-40B4-BE49-F238E27FC236}">
                        <a16:creationId xmlns:a16="http://schemas.microsoft.com/office/drawing/2014/main" id="{D2D68994-37CC-D34E-B5B7-B82AAC4E55C4}"/>
                      </a:ext>
                    </a:extLst>
                  </p:cNvPr>
                  <p:cNvSpPr>
                    <a:spLocks/>
                  </p:cNvSpPr>
                  <p:nvPr/>
                </p:nvSpPr>
                <p:spPr bwMode="auto">
                  <a:xfrm>
                    <a:off x="1397" y="1801"/>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18" name="Freeform 309">
                    <a:extLst>
                      <a:ext uri="{FF2B5EF4-FFF2-40B4-BE49-F238E27FC236}">
                        <a16:creationId xmlns:a16="http://schemas.microsoft.com/office/drawing/2014/main" id="{A7261E25-011A-164C-8DC1-D70410BBBD10}"/>
                      </a:ext>
                    </a:extLst>
                  </p:cNvPr>
                  <p:cNvSpPr>
                    <a:spLocks/>
                  </p:cNvSpPr>
                  <p:nvPr/>
                </p:nvSpPr>
                <p:spPr bwMode="auto">
                  <a:xfrm>
                    <a:off x="1391" y="1796"/>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19" name="Freeform 310">
                    <a:extLst>
                      <a:ext uri="{FF2B5EF4-FFF2-40B4-BE49-F238E27FC236}">
                        <a16:creationId xmlns:a16="http://schemas.microsoft.com/office/drawing/2014/main" id="{70D57890-E708-1D4A-A178-40C8C9EC947A}"/>
                      </a:ext>
                    </a:extLst>
                  </p:cNvPr>
                  <p:cNvSpPr>
                    <a:spLocks/>
                  </p:cNvSpPr>
                  <p:nvPr/>
                </p:nvSpPr>
                <p:spPr bwMode="auto">
                  <a:xfrm>
                    <a:off x="1385" y="1790"/>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20" name="Freeform 311">
                    <a:extLst>
                      <a:ext uri="{FF2B5EF4-FFF2-40B4-BE49-F238E27FC236}">
                        <a16:creationId xmlns:a16="http://schemas.microsoft.com/office/drawing/2014/main" id="{E044E176-8505-054D-8260-263367DD7B01}"/>
                      </a:ext>
                    </a:extLst>
                  </p:cNvPr>
                  <p:cNvSpPr>
                    <a:spLocks/>
                  </p:cNvSpPr>
                  <p:nvPr/>
                </p:nvSpPr>
                <p:spPr bwMode="auto">
                  <a:xfrm>
                    <a:off x="1379" y="1784"/>
                    <a:ext cx="7" cy="6"/>
                  </a:xfrm>
                  <a:custGeom>
                    <a:avLst/>
                    <a:gdLst>
                      <a:gd name="T0" fmla="*/ 3 w 7"/>
                      <a:gd name="T1" fmla="*/ 6 h 6"/>
                      <a:gd name="T2" fmla="*/ 7 w 7"/>
                      <a:gd name="T3" fmla="*/ 2 h 6"/>
                      <a:gd name="T4" fmla="*/ 3 w 7"/>
                      <a:gd name="T5" fmla="*/ 0 h 6"/>
                      <a:gd name="T6" fmla="*/ 0 w 7"/>
                      <a:gd name="T7" fmla="*/ 3 h 6"/>
                      <a:gd name="T8" fmla="*/ 3 w 7"/>
                      <a:gd name="T9" fmla="*/ 6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3" y="6"/>
                        </a:moveTo>
                        <a:lnTo>
                          <a:pt x="7" y="2"/>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21" name="Freeform 312">
                    <a:extLst>
                      <a:ext uri="{FF2B5EF4-FFF2-40B4-BE49-F238E27FC236}">
                        <a16:creationId xmlns:a16="http://schemas.microsoft.com/office/drawing/2014/main" id="{F8F941CD-2163-E54D-875B-3874D4505F81}"/>
                      </a:ext>
                    </a:extLst>
                  </p:cNvPr>
                  <p:cNvSpPr>
                    <a:spLocks/>
                  </p:cNvSpPr>
                  <p:nvPr/>
                </p:nvSpPr>
                <p:spPr bwMode="auto">
                  <a:xfrm>
                    <a:off x="1374" y="1778"/>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22" name="Freeform 313">
                    <a:extLst>
                      <a:ext uri="{FF2B5EF4-FFF2-40B4-BE49-F238E27FC236}">
                        <a16:creationId xmlns:a16="http://schemas.microsoft.com/office/drawing/2014/main" id="{C02B8869-B633-C045-B414-273610910E59}"/>
                      </a:ext>
                    </a:extLst>
                  </p:cNvPr>
                  <p:cNvSpPr>
                    <a:spLocks/>
                  </p:cNvSpPr>
                  <p:nvPr/>
                </p:nvSpPr>
                <p:spPr bwMode="auto">
                  <a:xfrm>
                    <a:off x="1368" y="1772"/>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23" name="Freeform 314">
                    <a:extLst>
                      <a:ext uri="{FF2B5EF4-FFF2-40B4-BE49-F238E27FC236}">
                        <a16:creationId xmlns:a16="http://schemas.microsoft.com/office/drawing/2014/main" id="{0638CD7B-1294-4646-8431-FCE22C1D4662}"/>
                      </a:ext>
                    </a:extLst>
                  </p:cNvPr>
                  <p:cNvSpPr>
                    <a:spLocks/>
                  </p:cNvSpPr>
                  <p:nvPr/>
                </p:nvSpPr>
                <p:spPr bwMode="auto">
                  <a:xfrm>
                    <a:off x="1363" y="1766"/>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24" name="Freeform 315">
                    <a:extLst>
                      <a:ext uri="{FF2B5EF4-FFF2-40B4-BE49-F238E27FC236}">
                        <a16:creationId xmlns:a16="http://schemas.microsoft.com/office/drawing/2014/main" id="{1EB5F897-B174-D44A-BAB4-990E4FD06A33}"/>
                      </a:ext>
                    </a:extLst>
                  </p:cNvPr>
                  <p:cNvSpPr>
                    <a:spLocks/>
                  </p:cNvSpPr>
                  <p:nvPr/>
                </p:nvSpPr>
                <p:spPr bwMode="auto">
                  <a:xfrm>
                    <a:off x="1357" y="1760"/>
                    <a:ext cx="6" cy="6"/>
                  </a:xfrm>
                  <a:custGeom>
                    <a:avLst/>
                    <a:gdLst>
                      <a:gd name="T0" fmla="*/ 2 w 6"/>
                      <a:gd name="T1" fmla="*/ 6 h 6"/>
                      <a:gd name="T2" fmla="*/ 6 w 6"/>
                      <a:gd name="T3" fmla="*/ 3 h 6"/>
                      <a:gd name="T4" fmla="*/ 3 w 6"/>
                      <a:gd name="T5" fmla="*/ 0 h 6"/>
                      <a:gd name="T6" fmla="*/ 0 w 6"/>
                      <a:gd name="T7" fmla="*/ 3 h 6"/>
                      <a:gd name="T8" fmla="*/ 2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2" y="6"/>
                        </a:moveTo>
                        <a:lnTo>
                          <a:pt x="6"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25" name="Freeform 316">
                    <a:extLst>
                      <a:ext uri="{FF2B5EF4-FFF2-40B4-BE49-F238E27FC236}">
                        <a16:creationId xmlns:a16="http://schemas.microsoft.com/office/drawing/2014/main" id="{40B140D1-1F35-9C4D-BE07-732828357B8F}"/>
                      </a:ext>
                    </a:extLst>
                  </p:cNvPr>
                  <p:cNvSpPr>
                    <a:spLocks/>
                  </p:cNvSpPr>
                  <p:nvPr/>
                </p:nvSpPr>
                <p:spPr bwMode="auto">
                  <a:xfrm>
                    <a:off x="1351" y="1754"/>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26" name="Freeform 317">
                    <a:extLst>
                      <a:ext uri="{FF2B5EF4-FFF2-40B4-BE49-F238E27FC236}">
                        <a16:creationId xmlns:a16="http://schemas.microsoft.com/office/drawing/2014/main" id="{13C53107-D904-E540-BB60-1134805FF880}"/>
                      </a:ext>
                    </a:extLst>
                  </p:cNvPr>
                  <p:cNvSpPr>
                    <a:spLocks/>
                  </p:cNvSpPr>
                  <p:nvPr/>
                </p:nvSpPr>
                <p:spPr bwMode="auto">
                  <a:xfrm>
                    <a:off x="1345" y="1749"/>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27" name="Freeform 318">
                    <a:extLst>
                      <a:ext uri="{FF2B5EF4-FFF2-40B4-BE49-F238E27FC236}">
                        <a16:creationId xmlns:a16="http://schemas.microsoft.com/office/drawing/2014/main" id="{15A7B5B5-35A0-0347-9FC9-E08B64AE2F71}"/>
                      </a:ext>
                    </a:extLst>
                  </p:cNvPr>
                  <p:cNvSpPr>
                    <a:spLocks/>
                  </p:cNvSpPr>
                  <p:nvPr/>
                </p:nvSpPr>
                <p:spPr bwMode="auto">
                  <a:xfrm>
                    <a:off x="1340" y="1743"/>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28" name="Freeform 319">
                    <a:extLst>
                      <a:ext uri="{FF2B5EF4-FFF2-40B4-BE49-F238E27FC236}">
                        <a16:creationId xmlns:a16="http://schemas.microsoft.com/office/drawing/2014/main" id="{9B32F8ED-F3CE-E24E-9020-784FC8C54C4B}"/>
                      </a:ext>
                    </a:extLst>
                  </p:cNvPr>
                  <p:cNvSpPr>
                    <a:spLocks/>
                  </p:cNvSpPr>
                  <p:nvPr/>
                </p:nvSpPr>
                <p:spPr bwMode="auto">
                  <a:xfrm>
                    <a:off x="1334" y="1737"/>
                    <a:ext cx="6" cy="6"/>
                  </a:xfrm>
                  <a:custGeom>
                    <a:avLst/>
                    <a:gdLst>
                      <a:gd name="T0" fmla="*/ 3 w 6"/>
                      <a:gd name="T1" fmla="*/ 6 h 6"/>
                      <a:gd name="T2" fmla="*/ 6 w 6"/>
                      <a:gd name="T3" fmla="*/ 2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2"/>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29" name="Freeform 320">
                    <a:extLst>
                      <a:ext uri="{FF2B5EF4-FFF2-40B4-BE49-F238E27FC236}">
                        <a16:creationId xmlns:a16="http://schemas.microsoft.com/office/drawing/2014/main" id="{6E9F8139-F65D-C445-AC39-A27B777C02A3}"/>
                      </a:ext>
                    </a:extLst>
                  </p:cNvPr>
                  <p:cNvSpPr>
                    <a:spLocks/>
                  </p:cNvSpPr>
                  <p:nvPr/>
                </p:nvSpPr>
                <p:spPr bwMode="auto">
                  <a:xfrm>
                    <a:off x="1328" y="1731"/>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30" name="Freeform 321">
                    <a:extLst>
                      <a:ext uri="{FF2B5EF4-FFF2-40B4-BE49-F238E27FC236}">
                        <a16:creationId xmlns:a16="http://schemas.microsoft.com/office/drawing/2014/main" id="{9B0D6CA9-A6C3-5B45-93DD-40EC65A8B67E}"/>
                      </a:ext>
                    </a:extLst>
                  </p:cNvPr>
                  <p:cNvSpPr>
                    <a:spLocks/>
                  </p:cNvSpPr>
                  <p:nvPr/>
                </p:nvSpPr>
                <p:spPr bwMode="auto">
                  <a:xfrm>
                    <a:off x="1323" y="1725"/>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31" name="Freeform 322">
                    <a:extLst>
                      <a:ext uri="{FF2B5EF4-FFF2-40B4-BE49-F238E27FC236}">
                        <a16:creationId xmlns:a16="http://schemas.microsoft.com/office/drawing/2014/main" id="{C61D9ADD-C0FF-1B4F-96AC-01D95E95F220}"/>
                      </a:ext>
                    </a:extLst>
                  </p:cNvPr>
                  <p:cNvSpPr>
                    <a:spLocks/>
                  </p:cNvSpPr>
                  <p:nvPr/>
                </p:nvSpPr>
                <p:spPr bwMode="auto">
                  <a:xfrm>
                    <a:off x="1317" y="1719"/>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32" name="Freeform 323">
                    <a:extLst>
                      <a:ext uri="{FF2B5EF4-FFF2-40B4-BE49-F238E27FC236}">
                        <a16:creationId xmlns:a16="http://schemas.microsoft.com/office/drawing/2014/main" id="{07DB4946-CDDA-6B45-933F-B43D7981EBDC}"/>
                      </a:ext>
                    </a:extLst>
                  </p:cNvPr>
                  <p:cNvSpPr>
                    <a:spLocks/>
                  </p:cNvSpPr>
                  <p:nvPr/>
                </p:nvSpPr>
                <p:spPr bwMode="auto">
                  <a:xfrm>
                    <a:off x="1311" y="1713"/>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33" name="Freeform 324">
                    <a:extLst>
                      <a:ext uri="{FF2B5EF4-FFF2-40B4-BE49-F238E27FC236}">
                        <a16:creationId xmlns:a16="http://schemas.microsoft.com/office/drawing/2014/main" id="{99DD2CCE-09EB-4446-9D2B-2D7C6A759B64}"/>
                      </a:ext>
                    </a:extLst>
                  </p:cNvPr>
                  <p:cNvSpPr>
                    <a:spLocks/>
                  </p:cNvSpPr>
                  <p:nvPr/>
                </p:nvSpPr>
                <p:spPr bwMode="auto">
                  <a:xfrm>
                    <a:off x="1305" y="1707"/>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34" name="Freeform 325">
                    <a:extLst>
                      <a:ext uri="{FF2B5EF4-FFF2-40B4-BE49-F238E27FC236}">
                        <a16:creationId xmlns:a16="http://schemas.microsoft.com/office/drawing/2014/main" id="{A041EC32-8DDA-DE42-8C03-F94714C51097}"/>
                      </a:ext>
                    </a:extLst>
                  </p:cNvPr>
                  <p:cNvSpPr>
                    <a:spLocks/>
                  </p:cNvSpPr>
                  <p:nvPr/>
                </p:nvSpPr>
                <p:spPr bwMode="auto">
                  <a:xfrm>
                    <a:off x="1300" y="1702"/>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35" name="Freeform 326">
                    <a:extLst>
                      <a:ext uri="{FF2B5EF4-FFF2-40B4-BE49-F238E27FC236}">
                        <a16:creationId xmlns:a16="http://schemas.microsoft.com/office/drawing/2014/main" id="{E99398B1-831F-0845-A86D-3F06048B56B3}"/>
                      </a:ext>
                    </a:extLst>
                  </p:cNvPr>
                  <p:cNvSpPr>
                    <a:spLocks/>
                  </p:cNvSpPr>
                  <p:nvPr/>
                </p:nvSpPr>
                <p:spPr bwMode="auto">
                  <a:xfrm>
                    <a:off x="1294" y="1696"/>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36" name="Freeform 327">
                    <a:extLst>
                      <a:ext uri="{FF2B5EF4-FFF2-40B4-BE49-F238E27FC236}">
                        <a16:creationId xmlns:a16="http://schemas.microsoft.com/office/drawing/2014/main" id="{996980F9-E911-9946-A12A-58F1033F905A}"/>
                      </a:ext>
                    </a:extLst>
                  </p:cNvPr>
                  <p:cNvSpPr>
                    <a:spLocks/>
                  </p:cNvSpPr>
                  <p:nvPr/>
                </p:nvSpPr>
                <p:spPr bwMode="auto">
                  <a:xfrm>
                    <a:off x="1288" y="1690"/>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37" name="Freeform 328">
                    <a:extLst>
                      <a:ext uri="{FF2B5EF4-FFF2-40B4-BE49-F238E27FC236}">
                        <a16:creationId xmlns:a16="http://schemas.microsoft.com/office/drawing/2014/main" id="{67F6B9CB-BBD3-D141-92B7-BA41B530570B}"/>
                      </a:ext>
                    </a:extLst>
                  </p:cNvPr>
                  <p:cNvSpPr>
                    <a:spLocks/>
                  </p:cNvSpPr>
                  <p:nvPr/>
                </p:nvSpPr>
                <p:spPr bwMode="auto">
                  <a:xfrm>
                    <a:off x="1283" y="1684"/>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38" name="Freeform 329">
                    <a:extLst>
                      <a:ext uri="{FF2B5EF4-FFF2-40B4-BE49-F238E27FC236}">
                        <a16:creationId xmlns:a16="http://schemas.microsoft.com/office/drawing/2014/main" id="{262B63BA-9061-234C-8B7B-A9B3D718DA2D}"/>
                      </a:ext>
                    </a:extLst>
                  </p:cNvPr>
                  <p:cNvSpPr>
                    <a:spLocks/>
                  </p:cNvSpPr>
                  <p:nvPr/>
                </p:nvSpPr>
                <p:spPr bwMode="auto">
                  <a:xfrm>
                    <a:off x="1277" y="1678"/>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39" name="Freeform 330">
                    <a:extLst>
                      <a:ext uri="{FF2B5EF4-FFF2-40B4-BE49-F238E27FC236}">
                        <a16:creationId xmlns:a16="http://schemas.microsoft.com/office/drawing/2014/main" id="{E9704565-D58A-484F-9FA6-DE79BA025B77}"/>
                      </a:ext>
                    </a:extLst>
                  </p:cNvPr>
                  <p:cNvSpPr>
                    <a:spLocks/>
                  </p:cNvSpPr>
                  <p:nvPr/>
                </p:nvSpPr>
                <p:spPr bwMode="auto">
                  <a:xfrm>
                    <a:off x="1271" y="1672"/>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40" name="Freeform 331">
                    <a:extLst>
                      <a:ext uri="{FF2B5EF4-FFF2-40B4-BE49-F238E27FC236}">
                        <a16:creationId xmlns:a16="http://schemas.microsoft.com/office/drawing/2014/main" id="{9312575A-6D27-3D49-BADA-EFCC798CF716}"/>
                      </a:ext>
                    </a:extLst>
                  </p:cNvPr>
                  <p:cNvSpPr>
                    <a:spLocks/>
                  </p:cNvSpPr>
                  <p:nvPr/>
                </p:nvSpPr>
                <p:spPr bwMode="auto">
                  <a:xfrm>
                    <a:off x="1265" y="1666"/>
                    <a:ext cx="7" cy="7"/>
                  </a:xfrm>
                  <a:custGeom>
                    <a:avLst/>
                    <a:gdLst>
                      <a:gd name="T0" fmla="*/ 3 w 7"/>
                      <a:gd name="T1" fmla="*/ 7 h 7"/>
                      <a:gd name="T2" fmla="*/ 7 w 7"/>
                      <a:gd name="T3" fmla="*/ 3 h 7"/>
                      <a:gd name="T4" fmla="*/ 3 w 7"/>
                      <a:gd name="T5" fmla="*/ 0 h 7"/>
                      <a:gd name="T6" fmla="*/ 0 w 7"/>
                      <a:gd name="T7" fmla="*/ 3 h 7"/>
                      <a:gd name="T8" fmla="*/ 3 w 7"/>
                      <a:gd name="T9" fmla="*/ 7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3" y="7"/>
                        </a:moveTo>
                        <a:lnTo>
                          <a:pt x="7" y="3"/>
                        </a:lnTo>
                        <a:lnTo>
                          <a:pt x="3" y="0"/>
                        </a:lnTo>
                        <a:lnTo>
                          <a:pt x="0" y="3"/>
                        </a:lnTo>
                        <a:lnTo>
                          <a:pt x="3" y="7"/>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41" name="Freeform 332">
                    <a:extLst>
                      <a:ext uri="{FF2B5EF4-FFF2-40B4-BE49-F238E27FC236}">
                        <a16:creationId xmlns:a16="http://schemas.microsoft.com/office/drawing/2014/main" id="{6B0E67EE-4659-F849-A345-447D82A440F3}"/>
                      </a:ext>
                    </a:extLst>
                  </p:cNvPr>
                  <p:cNvSpPr>
                    <a:spLocks/>
                  </p:cNvSpPr>
                  <p:nvPr/>
                </p:nvSpPr>
                <p:spPr bwMode="auto">
                  <a:xfrm>
                    <a:off x="1260" y="1660"/>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42" name="Freeform 333">
                    <a:extLst>
                      <a:ext uri="{FF2B5EF4-FFF2-40B4-BE49-F238E27FC236}">
                        <a16:creationId xmlns:a16="http://schemas.microsoft.com/office/drawing/2014/main" id="{FC451B91-932C-CA4A-BD49-17884B2819AB}"/>
                      </a:ext>
                    </a:extLst>
                  </p:cNvPr>
                  <p:cNvSpPr>
                    <a:spLocks/>
                  </p:cNvSpPr>
                  <p:nvPr/>
                </p:nvSpPr>
                <p:spPr bwMode="auto">
                  <a:xfrm>
                    <a:off x="1254" y="1655"/>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43" name="Freeform 334">
                    <a:extLst>
                      <a:ext uri="{FF2B5EF4-FFF2-40B4-BE49-F238E27FC236}">
                        <a16:creationId xmlns:a16="http://schemas.microsoft.com/office/drawing/2014/main" id="{A9AC9500-330C-984F-88BE-0DCA763D2BCF}"/>
                      </a:ext>
                    </a:extLst>
                  </p:cNvPr>
                  <p:cNvSpPr>
                    <a:spLocks/>
                  </p:cNvSpPr>
                  <p:nvPr/>
                </p:nvSpPr>
                <p:spPr bwMode="auto">
                  <a:xfrm>
                    <a:off x="1249" y="1649"/>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44" name="Freeform 335">
                    <a:extLst>
                      <a:ext uri="{FF2B5EF4-FFF2-40B4-BE49-F238E27FC236}">
                        <a16:creationId xmlns:a16="http://schemas.microsoft.com/office/drawing/2014/main" id="{090F2592-5879-D145-B2DA-3D4FB7DF2661}"/>
                      </a:ext>
                    </a:extLst>
                  </p:cNvPr>
                  <p:cNvSpPr>
                    <a:spLocks/>
                  </p:cNvSpPr>
                  <p:nvPr/>
                </p:nvSpPr>
                <p:spPr bwMode="auto">
                  <a:xfrm>
                    <a:off x="1243" y="1643"/>
                    <a:ext cx="6" cy="6"/>
                  </a:xfrm>
                  <a:custGeom>
                    <a:avLst/>
                    <a:gdLst>
                      <a:gd name="T0" fmla="*/ 2 w 6"/>
                      <a:gd name="T1" fmla="*/ 6 h 6"/>
                      <a:gd name="T2" fmla="*/ 6 w 6"/>
                      <a:gd name="T3" fmla="*/ 3 h 6"/>
                      <a:gd name="T4" fmla="*/ 3 w 6"/>
                      <a:gd name="T5" fmla="*/ 0 h 6"/>
                      <a:gd name="T6" fmla="*/ 0 w 6"/>
                      <a:gd name="T7" fmla="*/ 3 h 6"/>
                      <a:gd name="T8" fmla="*/ 2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2" y="6"/>
                        </a:moveTo>
                        <a:lnTo>
                          <a:pt x="6" y="3"/>
                        </a:lnTo>
                        <a:lnTo>
                          <a:pt x="3" y="0"/>
                        </a:lnTo>
                        <a:lnTo>
                          <a:pt x="0" y="3"/>
                        </a:lnTo>
                        <a:lnTo>
                          <a:pt x="2" y="6"/>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grpSp>
        <p:grpSp>
          <p:nvGrpSpPr>
            <p:cNvPr id="20" name="Group 336">
              <a:extLst>
                <a:ext uri="{FF2B5EF4-FFF2-40B4-BE49-F238E27FC236}">
                  <a16:creationId xmlns:a16="http://schemas.microsoft.com/office/drawing/2014/main" id="{3881391F-EC23-6049-82D7-63D009E33133}"/>
                </a:ext>
              </a:extLst>
            </p:cNvPr>
            <p:cNvGrpSpPr>
              <a:grpSpLocks/>
            </p:cNvGrpSpPr>
            <p:nvPr/>
          </p:nvGrpSpPr>
          <p:grpSpPr bwMode="auto">
            <a:xfrm>
              <a:off x="540" y="1616"/>
              <a:ext cx="732" cy="719"/>
              <a:chOff x="540" y="1616"/>
              <a:chExt cx="732" cy="719"/>
            </a:xfrm>
          </p:grpSpPr>
          <p:sp>
            <p:nvSpPr>
              <p:cNvPr id="769" name="Oval 337">
                <a:extLst>
                  <a:ext uri="{FF2B5EF4-FFF2-40B4-BE49-F238E27FC236}">
                    <a16:creationId xmlns:a16="http://schemas.microsoft.com/office/drawing/2014/main" id="{1F33546B-B354-9E4B-A705-DD9483862740}"/>
                  </a:ext>
                </a:extLst>
              </p:cNvPr>
              <p:cNvSpPr>
                <a:spLocks noChangeArrowheads="1"/>
              </p:cNvSpPr>
              <p:nvPr/>
            </p:nvSpPr>
            <p:spPr bwMode="auto">
              <a:xfrm>
                <a:off x="561" y="1629"/>
                <a:ext cx="38" cy="39"/>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70" name="Oval 338">
                <a:extLst>
                  <a:ext uri="{FF2B5EF4-FFF2-40B4-BE49-F238E27FC236}">
                    <a16:creationId xmlns:a16="http://schemas.microsoft.com/office/drawing/2014/main" id="{1899779D-8594-E94A-A2C6-3393F03AC756}"/>
                  </a:ext>
                </a:extLst>
              </p:cNvPr>
              <p:cNvSpPr>
                <a:spLocks noChangeArrowheads="1"/>
              </p:cNvSpPr>
              <p:nvPr/>
            </p:nvSpPr>
            <p:spPr bwMode="auto">
              <a:xfrm>
                <a:off x="548" y="1616"/>
                <a:ext cx="64" cy="64"/>
              </a:xfrm>
              <a:prstGeom prst="ellipse">
                <a:avLst/>
              </a:prstGeom>
              <a:noFill/>
              <a:ln w="190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71" name="Oval 339">
                <a:extLst>
                  <a:ext uri="{FF2B5EF4-FFF2-40B4-BE49-F238E27FC236}">
                    <a16:creationId xmlns:a16="http://schemas.microsoft.com/office/drawing/2014/main" id="{9E86D335-F472-9F4F-9D78-5AEB0ED3C6D5}"/>
                  </a:ext>
                </a:extLst>
              </p:cNvPr>
              <p:cNvSpPr>
                <a:spLocks noChangeArrowheads="1"/>
              </p:cNvSpPr>
              <p:nvPr/>
            </p:nvSpPr>
            <p:spPr bwMode="auto">
              <a:xfrm>
                <a:off x="1220" y="1629"/>
                <a:ext cx="39" cy="39"/>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72" name="Oval 340">
                <a:extLst>
                  <a:ext uri="{FF2B5EF4-FFF2-40B4-BE49-F238E27FC236}">
                    <a16:creationId xmlns:a16="http://schemas.microsoft.com/office/drawing/2014/main" id="{02BFA297-0BCB-3547-BF9F-BDEBF133E9C4}"/>
                  </a:ext>
                </a:extLst>
              </p:cNvPr>
              <p:cNvSpPr>
                <a:spLocks noChangeArrowheads="1"/>
              </p:cNvSpPr>
              <p:nvPr/>
            </p:nvSpPr>
            <p:spPr bwMode="auto">
              <a:xfrm>
                <a:off x="1208" y="1616"/>
                <a:ext cx="64" cy="64"/>
              </a:xfrm>
              <a:prstGeom prst="ellipse">
                <a:avLst/>
              </a:prstGeom>
              <a:noFill/>
              <a:ln w="190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73" name="Oval 341">
                <a:extLst>
                  <a:ext uri="{FF2B5EF4-FFF2-40B4-BE49-F238E27FC236}">
                    <a16:creationId xmlns:a16="http://schemas.microsoft.com/office/drawing/2014/main" id="{DDE4682B-21F2-B84E-8920-36BB043EAF2A}"/>
                  </a:ext>
                </a:extLst>
              </p:cNvPr>
              <p:cNvSpPr>
                <a:spLocks noChangeArrowheads="1"/>
              </p:cNvSpPr>
              <p:nvPr/>
            </p:nvSpPr>
            <p:spPr bwMode="auto">
              <a:xfrm>
                <a:off x="552" y="2283"/>
                <a:ext cx="39" cy="40"/>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74" name="Oval 342">
                <a:extLst>
                  <a:ext uri="{FF2B5EF4-FFF2-40B4-BE49-F238E27FC236}">
                    <a16:creationId xmlns:a16="http://schemas.microsoft.com/office/drawing/2014/main" id="{E6FC164F-CEAA-AA48-A045-A1C30D7D76C1}"/>
                  </a:ext>
                </a:extLst>
              </p:cNvPr>
              <p:cNvSpPr>
                <a:spLocks noChangeArrowheads="1"/>
              </p:cNvSpPr>
              <p:nvPr/>
            </p:nvSpPr>
            <p:spPr bwMode="auto">
              <a:xfrm>
                <a:off x="540" y="2271"/>
                <a:ext cx="63" cy="64"/>
              </a:xfrm>
              <a:prstGeom prst="ellipse">
                <a:avLst/>
              </a:prstGeom>
              <a:noFill/>
              <a:ln w="190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75" name="Oval 343">
                <a:extLst>
                  <a:ext uri="{FF2B5EF4-FFF2-40B4-BE49-F238E27FC236}">
                    <a16:creationId xmlns:a16="http://schemas.microsoft.com/office/drawing/2014/main" id="{DD7E84F4-1DFB-334F-BB12-DBD4A48F9932}"/>
                  </a:ext>
                </a:extLst>
              </p:cNvPr>
              <p:cNvSpPr>
                <a:spLocks noChangeArrowheads="1"/>
              </p:cNvSpPr>
              <p:nvPr/>
            </p:nvSpPr>
            <p:spPr bwMode="auto">
              <a:xfrm>
                <a:off x="1216" y="2283"/>
                <a:ext cx="39" cy="40"/>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76" name="Oval 344">
                <a:extLst>
                  <a:ext uri="{FF2B5EF4-FFF2-40B4-BE49-F238E27FC236}">
                    <a16:creationId xmlns:a16="http://schemas.microsoft.com/office/drawing/2014/main" id="{41B27376-7E7D-3243-8C3F-F6A08FDCE992}"/>
                  </a:ext>
                </a:extLst>
              </p:cNvPr>
              <p:cNvSpPr>
                <a:spLocks noChangeArrowheads="1"/>
              </p:cNvSpPr>
              <p:nvPr/>
            </p:nvSpPr>
            <p:spPr bwMode="auto">
              <a:xfrm>
                <a:off x="1204" y="2271"/>
                <a:ext cx="63" cy="64"/>
              </a:xfrm>
              <a:prstGeom prst="ellipse">
                <a:avLst/>
              </a:prstGeom>
              <a:noFill/>
              <a:ln w="190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777" name="Oval 345">
                <a:extLst>
                  <a:ext uri="{FF2B5EF4-FFF2-40B4-BE49-F238E27FC236}">
                    <a16:creationId xmlns:a16="http://schemas.microsoft.com/office/drawing/2014/main" id="{B13FEC90-44E1-E248-A8CC-2333FE2AEA5E}"/>
                  </a:ext>
                </a:extLst>
              </p:cNvPr>
              <p:cNvSpPr>
                <a:spLocks noChangeArrowheads="1"/>
              </p:cNvSpPr>
              <p:nvPr/>
            </p:nvSpPr>
            <p:spPr bwMode="auto">
              <a:xfrm>
                <a:off x="886" y="1958"/>
                <a:ext cx="39" cy="39"/>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78" name="Oval 346">
                <a:extLst>
                  <a:ext uri="{FF2B5EF4-FFF2-40B4-BE49-F238E27FC236}">
                    <a16:creationId xmlns:a16="http://schemas.microsoft.com/office/drawing/2014/main" id="{D824F741-513A-0649-B2FA-E07EEF5BB0D4}"/>
                  </a:ext>
                </a:extLst>
              </p:cNvPr>
              <p:cNvSpPr>
                <a:spLocks noChangeArrowheads="1"/>
              </p:cNvSpPr>
              <p:nvPr/>
            </p:nvSpPr>
            <p:spPr bwMode="auto">
              <a:xfrm>
                <a:off x="874" y="1946"/>
                <a:ext cx="63" cy="63"/>
              </a:xfrm>
              <a:prstGeom prst="ellipse">
                <a:avLst/>
              </a:prstGeom>
              <a:noFill/>
              <a:ln w="190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1" name="Group 347">
              <a:extLst>
                <a:ext uri="{FF2B5EF4-FFF2-40B4-BE49-F238E27FC236}">
                  <a16:creationId xmlns:a16="http://schemas.microsoft.com/office/drawing/2014/main" id="{D90F5A88-4D8F-7341-87A1-3471D7BD4AE9}"/>
                </a:ext>
              </a:extLst>
            </p:cNvPr>
            <p:cNvGrpSpPr>
              <a:grpSpLocks/>
            </p:cNvGrpSpPr>
            <p:nvPr/>
          </p:nvGrpSpPr>
          <p:grpSpPr bwMode="auto">
            <a:xfrm>
              <a:off x="456" y="1638"/>
              <a:ext cx="1105" cy="782"/>
              <a:chOff x="456" y="1638"/>
              <a:chExt cx="1105" cy="782"/>
            </a:xfrm>
          </p:grpSpPr>
          <p:grpSp>
            <p:nvGrpSpPr>
              <p:cNvPr id="37" name="Group 348">
                <a:extLst>
                  <a:ext uri="{FF2B5EF4-FFF2-40B4-BE49-F238E27FC236}">
                    <a16:creationId xmlns:a16="http://schemas.microsoft.com/office/drawing/2014/main" id="{6AB2F74C-432E-7147-A144-8CAB034A2562}"/>
                  </a:ext>
                </a:extLst>
              </p:cNvPr>
              <p:cNvGrpSpPr>
                <a:grpSpLocks/>
              </p:cNvGrpSpPr>
              <p:nvPr/>
            </p:nvGrpSpPr>
            <p:grpSpPr bwMode="auto">
              <a:xfrm>
                <a:off x="456" y="1638"/>
                <a:ext cx="445" cy="451"/>
                <a:chOff x="456" y="1638"/>
                <a:chExt cx="445" cy="451"/>
              </a:xfrm>
            </p:grpSpPr>
            <p:grpSp>
              <p:nvGrpSpPr>
                <p:cNvPr id="648" name="Group 349">
                  <a:extLst>
                    <a:ext uri="{FF2B5EF4-FFF2-40B4-BE49-F238E27FC236}">
                      <a16:creationId xmlns:a16="http://schemas.microsoft.com/office/drawing/2014/main" id="{4F02B133-678B-EA43-9B35-CD21AFA272E0}"/>
                    </a:ext>
                  </a:extLst>
                </p:cNvPr>
                <p:cNvGrpSpPr>
                  <a:grpSpLocks/>
                </p:cNvGrpSpPr>
                <p:nvPr/>
              </p:nvGrpSpPr>
              <p:grpSpPr bwMode="auto">
                <a:xfrm>
                  <a:off x="456" y="1640"/>
                  <a:ext cx="445" cy="445"/>
                  <a:chOff x="456" y="1640"/>
                  <a:chExt cx="445" cy="445"/>
                </a:xfrm>
              </p:grpSpPr>
              <p:sp>
                <p:nvSpPr>
                  <p:cNvPr id="682" name="Freeform 350">
                    <a:extLst>
                      <a:ext uri="{FF2B5EF4-FFF2-40B4-BE49-F238E27FC236}">
                        <a16:creationId xmlns:a16="http://schemas.microsoft.com/office/drawing/2014/main" id="{98A9047B-A50F-734A-8AF8-9A4A5E662A8F}"/>
                      </a:ext>
                    </a:extLst>
                  </p:cNvPr>
                  <p:cNvSpPr>
                    <a:spLocks/>
                  </p:cNvSpPr>
                  <p:nvPr/>
                </p:nvSpPr>
                <p:spPr bwMode="auto">
                  <a:xfrm>
                    <a:off x="555" y="1640"/>
                    <a:ext cx="17" cy="16"/>
                  </a:xfrm>
                  <a:custGeom>
                    <a:avLst/>
                    <a:gdLst>
                      <a:gd name="T0" fmla="*/ 14 w 17"/>
                      <a:gd name="T1" fmla="*/ 4 h 16"/>
                      <a:gd name="T2" fmla="*/ 17 w 17"/>
                      <a:gd name="T3" fmla="*/ 4 h 16"/>
                      <a:gd name="T4" fmla="*/ 17 w 17"/>
                      <a:gd name="T5" fmla="*/ 0 h 16"/>
                      <a:gd name="T6" fmla="*/ 13 w 17"/>
                      <a:gd name="T7" fmla="*/ 0 h 16"/>
                      <a:gd name="T8" fmla="*/ 12 w 17"/>
                      <a:gd name="T9" fmla="*/ 0 h 16"/>
                      <a:gd name="T10" fmla="*/ 12 w 17"/>
                      <a:gd name="T11" fmla="*/ 1 h 16"/>
                      <a:gd name="T12" fmla="*/ 0 w 17"/>
                      <a:gd name="T13" fmla="*/ 13 h 16"/>
                      <a:gd name="T14" fmla="*/ 3 w 17"/>
                      <a:gd name="T15" fmla="*/ 16 h 16"/>
                      <a:gd name="T16" fmla="*/ 14 w 17"/>
                      <a:gd name="T17" fmla="*/ 4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6"/>
                      <a:gd name="T29" fmla="*/ 17 w 17"/>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6">
                        <a:moveTo>
                          <a:pt x="14" y="4"/>
                        </a:moveTo>
                        <a:lnTo>
                          <a:pt x="17" y="4"/>
                        </a:lnTo>
                        <a:lnTo>
                          <a:pt x="17" y="0"/>
                        </a:lnTo>
                        <a:lnTo>
                          <a:pt x="13" y="0"/>
                        </a:lnTo>
                        <a:lnTo>
                          <a:pt x="12" y="0"/>
                        </a:lnTo>
                        <a:lnTo>
                          <a:pt x="12" y="1"/>
                        </a:lnTo>
                        <a:lnTo>
                          <a:pt x="0" y="13"/>
                        </a:lnTo>
                        <a:lnTo>
                          <a:pt x="3" y="16"/>
                        </a:lnTo>
                        <a:lnTo>
                          <a:pt x="14" y="4"/>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83" name="Freeform 351">
                    <a:extLst>
                      <a:ext uri="{FF2B5EF4-FFF2-40B4-BE49-F238E27FC236}">
                        <a16:creationId xmlns:a16="http://schemas.microsoft.com/office/drawing/2014/main" id="{9B7373EF-1682-2F4B-880E-87B466D73E4E}"/>
                      </a:ext>
                    </a:extLst>
                  </p:cNvPr>
                  <p:cNvSpPr>
                    <a:spLocks/>
                  </p:cNvSpPr>
                  <p:nvPr/>
                </p:nvSpPr>
                <p:spPr bwMode="auto">
                  <a:xfrm>
                    <a:off x="535" y="1661"/>
                    <a:ext cx="15" cy="15"/>
                  </a:xfrm>
                  <a:custGeom>
                    <a:avLst/>
                    <a:gdLst>
                      <a:gd name="T0" fmla="*/ 15 w 15"/>
                      <a:gd name="T1" fmla="*/ 3 h 15"/>
                      <a:gd name="T2" fmla="*/ 12 w 15"/>
                      <a:gd name="T3" fmla="*/ 0 h 15"/>
                      <a:gd name="T4" fmla="*/ 0 w 15"/>
                      <a:gd name="T5" fmla="*/ 12 h 15"/>
                      <a:gd name="T6" fmla="*/ 3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2"/>
                        </a:lnTo>
                        <a:lnTo>
                          <a:pt x="3" y="15"/>
                        </a:lnTo>
                        <a:lnTo>
                          <a:pt x="15"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84" name="Freeform 352">
                    <a:extLst>
                      <a:ext uri="{FF2B5EF4-FFF2-40B4-BE49-F238E27FC236}">
                        <a16:creationId xmlns:a16="http://schemas.microsoft.com/office/drawing/2014/main" id="{16ACD386-6647-984E-ACB6-C23173C4614C}"/>
                      </a:ext>
                    </a:extLst>
                  </p:cNvPr>
                  <p:cNvSpPr>
                    <a:spLocks/>
                  </p:cNvSpPr>
                  <p:nvPr/>
                </p:nvSpPr>
                <p:spPr bwMode="auto">
                  <a:xfrm>
                    <a:off x="515" y="1681"/>
                    <a:ext cx="14" cy="15"/>
                  </a:xfrm>
                  <a:custGeom>
                    <a:avLst/>
                    <a:gdLst>
                      <a:gd name="T0" fmla="*/ 14 w 14"/>
                      <a:gd name="T1" fmla="*/ 3 h 15"/>
                      <a:gd name="T2" fmla="*/ 11 w 14"/>
                      <a:gd name="T3" fmla="*/ 0 h 15"/>
                      <a:gd name="T4" fmla="*/ 0 w 14"/>
                      <a:gd name="T5" fmla="*/ 12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2"/>
                        </a:lnTo>
                        <a:lnTo>
                          <a:pt x="3" y="15"/>
                        </a:lnTo>
                        <a:lnTo>
                          <a:pt x="14"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85" name="Freeform 353">
                    <a:extLst>
                      <a:ext uri="{FF2B5EF4-FFF2-40B4-BE49-F238E27FC236}">
                        <a16:creationId xmlns:a16="http://schemas.microsoft.com/office/drawing/2014/main" id="{27F9FC6C-59F2-A541-B1B6-019F841A37C6}"/>
                      </a:ext>
                    </a:extLst>
                  </p:cNvPr>
                  <p:cNvSpPr>
                    <a:spLocks/>
                  </p:cNvSpPr>
                  <p:nvPr/>
                </p:nvSpPr>
                <p:spPr bwMode="auto">
                  <a:xfrm>
                    <a:off x="495" y="1702"/>
                    <a:ext cx="14" cy="14"/>
                  </a:xfrm>
                  <a:custGeom>
                    <a:avLst/>
                    <a:gdLst>
                      <a:gd name="T0" fmla="*/ 14 w 14"/>
                      <a:gd name="T1" fmla="*/ 3 h 14"/>
                      <a:gd name="T2" fmla="*/ 11 w 14"/>
                      <a:gd name="T3" fmla="*/ 0 h 14"/>
                      <a:gd name="T4" fmla="*/ 0 w 14"/>
                      <a:gd name="T5" fmla="*/ 11 h 14"/>
                      <a:gd name="T6" fmla="*/ 3 w 14"/>
                      <a:gd name="T7" fmla="*/ 14 h 14"/>
                      <a:gd name="T8" fmla="*/ 14 w 14"/>
                      <a:gd name="T9" fmla="*/ 3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4" y="3"/>
                        </a:moveTo>
                        <a:lnTo>
                          <a:pt x="11" y="0"/>
                        </a:lnTo>
                        <a:lnTo>
                          <a:pt x="0" y="11"/>
                        </a:lnTo>
                        <a:lnTo>
                          <a:pt x="3" y="14"/>
                        </a:lnTo>
                        <a:lnTo>
                          <a:pt x="14"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86" name="Freeform 354">
                    <a:extLst>
                      <a:ext uri="{FF2B5EF4-FFF2-40B4-BE49-F238E27FC236}">
                        <a16:creationId xmlns:a16="http://schemas.microsoft.com/office/drawing/2014/main" id="{4588311A-7EB1-9847-95CE-A890E1268907}"/>
                      </a:ext>
                    </a:extLst>
                  </p:cNvPr>
                  <p:cNvSpPr>
                    <a:spLocks/>
                  </p:cNvSpPr>
                  <p:nvPr/>
                </p:nvSpPr>
                <p:spPr bwMode="auto">
                  <a:xfrm>
                    <a:off x="474" y="1722"/>
                    <a:ext cx="15" cy="14"/>
                  </a:xfrm>
                  <a:custGeom>
                    <a:avLst/>
                    <a:gdLst>
                      <a:gd name="T0" fmla="*/ 15 w 15"/>
                      <a:gd name="T1" fmla="*/ 3 h 14"/>
                      <a:gd name="T2" fmla="*/ 12 w 15"/>
                      <a:gd name="T3" fmla="*/ 0 h 14"/>
                      <a:gd name="T4" fmla="*/ 0 w 15"/>
                      <a:gd name="T5" fmla="*/ 11 h 14"/>
                      <a:gd name="T6" fmla="*/ 3 w 15"/>
                      <a:gd name="T7" fmla="*/ 14 h 14"/>
                      <a:gd name="T8" fmla="*/ 15 w 15"/>
                      <a:gd name="T9" fmla="*/ 3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3"/>
                        </a:moveTo>
                        <a:lnTo>
                          <a:pt x="12" y="0"/>
                        </a:lnTo>
                        <a:lnTo>
                          <a:pt x="0" y="11"/>
                        </a:lnTo>
                        <a:lnTo>
                          <a:pt x="3" y="14"/>
                        </a:lnTo>
                        <a:lnTo>
                          <a:pt x="15"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87" name="Freeform 355">
                    <a:extLst>
                      <a:ext uri="{FF2B5EF4-FFF2-40B4-BE49-F238E27FC236}">
                        <a16:creationId xmlns:a16="http://schemas.microsoft.com/office/drawing/2014/main" id="{4002671F-12BD-9344-8557-7AA47AD19ED7}"/>
                      </a:ext>
                    </a:extLst>
                  </p:cNvPr>
                  <p:cNvSpPr>
                    <a:spLocks/>
                  </p:cNvSpPr>
                  <p:nvPr/>
                </p:nvSpPr>
                <p:spPr bwMode="auto">
                  <a:xfrm>
                    <a:off x="456" y="1742"/>
                    <a:ext cx="13" cy="14"/>
                  </a:xfrm>
                  <a:custGeom>
                    <a:avLst/>
                    <a:gdLst>
                      <a:gd name="T0" fmla="*/ 13 w 13"/>
                      <a:gd name="T1" fmla="*/ 3 h 14"/>
                      <a:gd name="T2" fmla="*/ 9 w 13"/>
                      <a:gd name="T3" fmla="*/ 0 h 14"/>
                      <a:gd name="T4" fmla="*/ 0 w 13"/>
                      <a:gd name="T5" fmla="*/ 9 h 14"/>
                      <a:gd name="T6" fmla="*/ 0 w 13"/>
                      <a:gd name="T7" fmla="*/ 10 h 14"/>
                      <a:gd name="T8" fmla="*/ 0 w 13"/>
                      <a:gd name="T9" fmla="*/ 11 h 14"/>
                      <a:gd name="T10" fmla="*/ 0 w 13"/>
                      <a:gd name="T11" fmla="*/ 14 h 14"/>
                      <a:gd name="T12" fmla="*/ 4 w 13"/>
                      <a:gd name="T13" fmla="*/ 14 h 14"/>
                      <a:gd name="T14" fmla="*/ 4 w 13"/>
                      <a:gd name="T15" fmla="*/ 12 h 14"/>
                      <a:gd name="T16" fmla="*/ 13 w 13"/>
                      <a:gd name="T17" fmla="*/ 3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4"/>
                      <a:gd name="T29" fmla="*/ 13 w 13"/>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4">
                        <a:moveTo>
                          <a:pt x="13" y="3"/>
                        </a:moveTo>
                        <a:lnTo>
                          <a:pt x="9" y="0"/>
                        </a:lnTo>
                        <a:lnTo>
                          <a:pt x="0" y="9"/>
                        </a:lnTo>
                        <a:lnTo>
                          <a:pt x="0" y="10"/>
                        </a:lnTo>
                        <a:lnTo>
                          <a:pt x="0" y="11"/>
                        </a:lnTo>
                        <a:lnTo>
                          <a:pt x="0" y="14"/>
                        </a:lnTo>
                        <a:lnTo>
                          <a:pt x="4" y="14"/>
                        </a:lnTo>
                        <a:lnTo>
                          <a:pt x="4" y="12"/>
                        </a:lnTo>
                        <a:lnTo>
                          <a:pt x="13"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88" name="Rectangle 356">
                    <a:extLst>
                      <a:ext uri="{FF2B5EF4-FFF2-40B4-BE49-F238E27FC236}">
                        <a16:creationId xmlns:a16="http://schemas.microsoft.com/office/drawing/2014/main" id="{F5D7AB52-D516-3D40-A7D8-CD47FEB2F058}"/>
                      </a:ext>
                    </a:extLst>
                  </p:cNvPr>
                  <p:cNvSpPr>
                    <a:spLocks noChangeArrowheads="1"/>
                  </p:cNvSpPr>
                  <p:nvPr/>
                </p:nvSpPr>
                <p:spPr bwMode="auto">
                  <a:xfrm>
                    <a:off x="456" y="1769"/>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89" name="Rectangle 357">
                    <a:extLst>
                      <a:ext uri="{FF2B5EF4-FFF2-40B4-BE49-F238E27FC236}">
                        <a16:creationId xmlns:a16="http://schemas.microsoft.com/office/drawing/2014/main" id="{F3C2A91F-28B3-1547-836C-C81B448E3E91}"/>
                      </a:ext>
                    </a:extLst>
                  </p:cNvPr>
                  <p:cNvSpPr>
                    <a:spLocks noChangeArrowheads="1"/>
                  </p:cNvSpPr>
                  <p:nvPr/>
                </p:nvSpPr>
                <p:spPr bwMode="auto">
                  <a:xfrm>
                    <a:off x="456" y="1797"/>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90" name="Rectangle 358">
                    <a:extLst>
                      <a:ext uri="{FF2B5EF4-FFF2-40B4-BE49-F238E27FC236}">
                        <a16:creationId xmlns:a16="http://schemas.microsoft.com/office/drawing/2014/main" id="{6D20743B-C510-A746-936E-FF5BD68D8C9D}"/>
                      </a:ext>
                    </a:extLst>
                  </p:cNvPr>
                  <p:cNvSpPr>
                    <a:spLocks noChangeArrowheads="1"/>
                  </p:cNvSpPr>
                  <p:nvPr/>
                </p:nvSpPr>
                <p:spPr bwMode="auto">
                  <a:xfrm>
                    <a:off x="456" y="1826"/>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91" name="Rectangle 359">
                    <a:extLst>
                      <a:ext uri="{FF2B5EF4-FFF2-40B4-BE49-F238E27FC236}">
                        <a16:creationId xmlns:a16="http://schemas.microsoft.com/office/drawing/2014/main" id="{C8985CF7-225A-5049-B96E-25095C6C4A22}"/>
                      </a:ext>
                    </a:extLst>
                  </p:cNvPr>
                  <p:cNvSpPr>
                    <a:spLocks noChangeArrowheads="1"/>
                  </p:cNvSpPr>
                  <p:nvPr/>
                </p:nvSpPr>
                <p:spPr bwMode="auto">
                  <a:xfrm>
                    <a:off x="456" y="1854"/>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92" name="Rectangle 360">
                    <a:extLst>
                      <a:ext uri="{FF2B5EF4-FFF2-40B4-BE49-F238E27FC236}">
                        <a16:creationId xmlns:a16="http://schemas.microsoft.com/office/drawing/2014/main" id="{83CD237C-680A-CE49-9315-25DA21F10FAF}"/>
                      </a:ext>
                    </a:extLst>
                  </p:cNvPr>
                  <p:cNvSpPr>
                    <a:spLocks noChangeArrowheads="1"/>
                  </p:cNvSpPr>
                  <p:nvPr/>
                </p:nvSpPr>
                <p:spPr bwMode="auto">
                  <a:xfrm>
                    <a:off x="456" y="1883"/>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93" name="Rectangle 361">
                    <a:extLst>
                      <a:ext uri="{FF2B5EF4-FFF2-40B4-BE49-F238E27FC236}">
                        <a16:creationId xmlns:a16="http://schemas.microsoft.com/office/drawing/2014/main" id="{691D9873-5824-BA48-AE1D-DF266647E7BB}"/>
                      </a:ext>
                    </a:extLst>
                  </p:cNvPr>
                  <p:cNvSpPr>
                    <a:spLocks noChangeArrowheads="1"/>
                  </p:cNvSpPr>
                  <p:nvPr/>
                </p:nvSpPr>
                <p:spPr bwMode="auto">
                  <a:xfrm>
                    <a:off x="456" y="1912"/>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94" name="Rectangle 362">
                    <a:extLst>
                      <a:ext uri="{FF2B5EF4-FFF2-40B4-BE49-F238E27FC236}">
                        <a16:creationId xmlns:a16="http://schemas.microsoft.com/office/drawing/2014/main" id="{80B4278D-693D-CB4B-9F22-1D5DAB137858}"/>
                      </a:ext>
                    </a:extLst>
                  </p:cNvPr>
                  <p:cNvSpPr>
                    <a:spLocks noChangeArrowheads="1"/>
                  </p:cNvSpPr>
                  <p:nvPr/>
                </p:nvSpPr>
                <p:spPr bwMode="auto">
                  <a:xfrm>
                    <a:off x="456" y="1940"/>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95" name="Rectangle 363">
                    <a:extLst>
                      <a:ext uri="{FF2B5EF4-FFF2-40B4-BE49-F238E27FC236}">
                        <a16:creationId xmlns:a16="http://schemas.microsoft.com/office/drawing/2014/main" id="{B785DF6E-04A0-9D4C-8307-6BE624052770}"/>
                      </a:ext>
                    </a:extLst>
                  </p:cNvPr>
                  <p:cNvSpPr>
                    <a:spLocks noChangeArrowheads="1"/>
                  </p:cNvSpPr>
                  <p:nvPr/>
                </p:nvSpPr>
                <p:spPr bwMode="auto">
                  <a:xfrm>
                    <a:off x="456" y="1969"/>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96" name="Rectangle 364">
                    <a:extLst>
                      <a:ext uri="{FF2B5EF4-FFF2-40B4-BE49-F238E27FC236}">
                        <a16:creationId xmlns:a16="http://schemas.microsoft.com/office/drawing/2014/main" id="{48021851-7614-4343-9A6A-209B877A294F}"/>
                      </a:ext>
                    </a:extLst>
                  </p:cNvPr>
                  <p:cNvSpPr>
                    <a:spLocks noChangeArrowheads="1"/>
                  </p:cNvSpPr>
                  <p:nvPr/>
                </p:nvSpPr>
                <p:spPr bwMode="auto">
                  <a:xfrm>
                    <a:off x="456" y="1998"/>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97" name="Rectangle 365">
                    <a:extLst>
                      <a:ext uri="{FF2B5EF4-FFF2-40B4-BE49-F238E27FC236}">
                        <a16:creationId xmlns:a16="http://schemas.microsoft.com/office/drawing/2014/main" id="{2259EE35-4FEF-264D-9E51-3B31441F07C2}"/>
                      </a:ext>
                    </a:extLst>
                  </p:cNvPr>
                  <p:cNvSpPr>
                    <a:spLocks noChangeArrowheads="1"/>
                  </p:cNvSpPr>
                  <p:nvPr/>
                </p:nvSpPr>
                <p:spPr bwMode="auto">
                  <a:xfrm>
                    <a:off x="456" y="2026"/>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98" name="Rectangle 366">
                    <a:extLst>
                      <a:ext uri="{FF2B5EF4-FFF2-40B4-BE49-F238E27FC236}">
                        <a16:creationId xmlns:a16="http://schemas.microsoft.com/office/drawing/2014/main" id="{AE3B1615-5B13-A544-A09A-1F5667B2D000}"/>
                      </a:ext>
                    </a:extLst>
                  </p:cNvPr>
                  <p:cNvSpPr>
                    <a:spLocks noChangeArrowheads="1"/>
                  </p:cNvSpPr>
                  <p:nvPr/>
                </p:nvSpPr>
                <p:spPr bwMode="auto">
                  <a:xfrm>
                    <a:off x="456" y="2055"/>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99" name="Freeform 367">
                    <a:extLst>
                      <a:ext uri="{FF2B5EF4-FFF2-40B4-BE49-F238E27FC236}">
                        <a16:creationId xmlns:a16="http://schemas.microsoft.com/office/drawing/2014/main" id="{E89603DE-46E7-8F4F-9FA5-1C383DEABC86}"/>
                      </a:ext>
                    </a:extLst>
                  </p:cNvPr>
                  <p:cNvSpPr>
                    <a:spLocks/>
                  </p:cNvSpPr>
                  <p:nvPr/>
                </p:nvSpPr>
                <p:spPr bwMode="auto">
                  <a:xfrm>
                    <a:off x="456" y="2081"/>
                    <a:ext cx="18" cy="4"/>
                  </a:xfrm>
                  <a:custGeom>
                    <a:avLst/>
                    <a:gdLst>
                      <a:gd name="T0" fmla="*/ 2 w 18"/>
                      <a:gd name="T1" fmla="*/ 2 h 4"/>
                      <a:gd name="T2" fmla="*/ 0 w 18"/>
                      <a:gd name="T3" fmla="*/ 2 h 4"/>
                      <a:gd name="T4" fmla="*/ 0 w 18"/>
                      <a:gd name="T5" fmla="*/ 2 h 4"/>
                      <a:gd name="T6" fmla="*/ 0 w 18"/>
                      <a:gd name="T7" fmla="*/ 4 h 4"/>
                      <a:gd name="T8" fmla="*/ 2 w 18"/>
                      <a:gd name="T9" fmla="*/ 4 h 4"/>
                      <a:gd name="T10" fmla="*/ 18 w 18"/>
                      <a:gd name="T11" fmla="*/ 4 h 4"/>
                      <a:gd name="T12" fmla="*/ 18 w 18"/>
                      <a:gd name="T13" fmla="*/ 0 h 4"/>
                      <a:gd name="T14" fmla="*/ 2 w 18"/>
                      <a:gd name="T15" fmla="*/ 0 h 4"/>
                      <a:gd name="T16" fmla="*/ 2 w 18"/>
                      <a:gd name="T17" fmla="*/ 2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4"/>
                      <a:gd name="T29" fmla="*/ 18 w 18"/>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4">
                        <a:moveTo>
                          <a:pt x="2" y="2"/>
                        </a:moveTo>
                        <a:lnTo>
                          <a:pt x="0" y="2"/>
                        </a:lnTo>
                        <a:lnTo>
                          <a:pt x="0" y="4"/>
                        </a:lnTo>
                        <a:lnTo>
                          <a:pt x="2" y="4"/>
                        </a:lnTo>
                        <a:lnTo>
                          <a:pt x="18" y="4"/>
                        </a:lnTo>
                        <a:lnTo>
                          <a:pt x="18" y="0"/>
                        </a:lnTo>
                        <a:lnTo>
                          <a:pt x="2" y="0"/>
                        </a:lnTo>
                        <a:lnTo>
                          <a:pt x="2" y="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00" name="Rectangle 368">
                    <a:extLst>
                      <a:ext uri="{FF2B5EF4-FFF2-40B4-BE49-F238E27FC236}">
                        <a16:creationId xmlns:a16="http://schemas.microsoft.com/office/drawing/2014/main" id="{4D3797EC-63FE-5B48-9D8F-72D67E2B1B95}"/>
                      </a:ext>
                    </a:extLst>
                  </p:cNvPr>
                  <p:cNvSpPr>
                    <a:spLocks noChangeArrowheads="1"/>
                  </p:cNvSpPr>
                  <p:nvPr/>
                </p:nvSpPr>
                <p:spPr bwMode="auto">
                  <a:xfrm>
                    <a:off x="486" y="208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01" name="Rectangle 369">
                    <a:extLst>
                      <a:ext uri="{FF2B5EF4-FFF2-40B4-BE49-F238E27FC236}">
                        <a16:creationId xmlns:a16="http://schemas.microsoft.com/office/drawing/2014/main" id="{874C16E2-D43A-9D45-A35F-99942258D444}"/>
                      </a:ext>
                    </a:extLst>
                  </p:cNvPr>
                  <p:cNvSpPr>
                    <a:spLocks noChangeArrowheads="1"/>
                  </p:cNvSpPr>
                  <p:nvPr/>
                </p:nvSpPr>
                <p:spPr bwMode="auto">
                  <a:xfrm>
                    <a:off x="515" y="208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02" name="Rectangle 370">
                    <a:extLst>
                      <a:ext uri="{FF2B5EF4-FFF2-40B4-BE49-F238E27FC236}">
                        <a16:creationId xmlns:a16="http://schemas.microsoft.com/office/drawing/2014/main" id="{7F408168-E6C4-0449-BB4D-23CC50303CC1}"/>
                      </a:ext>
                    </a:extLst>
                  </p:cNvPr>
                  <p:cNvSpPr>
                    <a:spLocks noChangeArrowheads="1"/>
                  </p:cNvSpPr>
                  <p:nvPr/>
                </p:nvSpPr>
                <p:spPr bwMode="auto">
                  <a:xfrm>
                    <a:off x="544" y="208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03" name="Rectangle 371">
                    <a:extLst>
                      <a:ext uri="{FF2B5EF4-FFF2-40B4-BE49-F238E27FC236}">
                        <a16:creationId xmlns:a16="http://schemas.microsoft.com/office/drawing/2014/main" id="{09B3D967-CEA0-DC47-A959-EE27A876E4E6}"/>
                      </a:ext>
                    </a:extLst>
                  </p:cNvPr>
                  <p:cNvSpPr>
                    <a:spLocks noChangeArrowheads="1"/>
                  </p:cNvSpPr>
                  <p:nvPr/>
                </p:nvSpPr>
                <p:spPr bwMode="auto">
                  <a:xfrm>
                    <a:off x="572" y="208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04" name="Rectangle 372">
                    <a:extLst>
                      <a:ext uri="{FF2B5EF4-FFF2-40B4-BE49-F238E27FC236}">
                        <a16:creationId xmlns:a16="http://schemas.microsoft.com/office/drawing/2014/main" id="{1B703278-6EC5-B640-9BD7-75C1002BD02B}"/>
                      </a:ext>
                    </a:extLst>
                  </p:cNvPr>
                  <p:cNvSpPr>
                    <a:spLocks noChangeArrowheads="1"/>
                  </p:cNvSpPr>
                  <p:nvPr/>
                </p:nvSpPr>
                <p:spPr bwMode="auto">
                  <a:xfrm>
                    <a:off x="601" y="208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05" name="Rectangle 373">
                    <a:extLst>
                      <a:ext uri="{FF2B5EF4-FFF2-40B4-BE49-F238E27FC236}">
                        <a16:creationId xmlns:a16="http://schemas.microsoft.com/office/drawing/2014/main" id="{92A17386-9879-0746-9CA8-8F7A75CDD8D6}"/>
                      </a:ext>
                    </a:extLst>
                  </p:cNvPr>
                  <p:cNvSpPr>
                    <a:spLocks noChangeArrowheads="1"/>
                  </p:cNvSpPr>
                  <p:nvPr/>
                </p:nvSpPr>
                <p:spPr bwMode="auto">
                  <a:xfrm>
                    <a:off x="630" y="208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06" name="Rectangle 374">
                    <a:extLst>
                      <a:ext uri="{FF2B5EF4-FFF2-40B4-BE49-F238E27FC236}">
                        <a16:creationId xmlns:a16="http://schemas.microsoft.com/office/drawing/2014/main" id="{5598EB1B-B4D6-8D46-9420-2E9789352463}"/>
                      </a:ext>
                    </a:extLst>
                  </p:cNvPr>
                  <p:cNvSpPr>
                    <a:spLocks noChangeArrowheads="1"/>
                  </p:cNvSpPr>
                  <p:nvPr/>
                </p:nvSpPr>
                <p:spPr bwMode="auto">
                  <a:xfrm>
                    <a:off x="658" y="208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07" name="Rectangle 375">
                    <a:extLst>
                      <a:ext uri="{FF2B5EF4-FFF2-40B4-BE49-F238E27FC236}">
                        <a16:creationId xmlns:a16="http://schemas.microsoft.com/office/drawing/2014/main" id="{67FE5BC1-853C-1C4E-9209-47A3810B40EC}"/>
                      </a:ext>
                    </a:extLst>
                  </p:cNvPr>
                  <p:cNvSpPr>
                    <a:spLocks noChangeArrowheads="1"/>
                  </p:cNvSpPr>
                  <p:nvPr/>
                </p:nvSpPr>
                <p:spPr bwMode="auto">
                  <a:xfrm>
                    <a:off x="687" y="208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08" name="Rectangle 376">
                    <a:extLst>
                      <a:ext uri="{FF2B5EF4-FFF2-40B4-BE49-F238E27FC236}">
                        <a16:creationId xmlns:a16="http://schemas.microsoft.com/office/drawing/2014/main" id="{A87B5960-2414-B744-9543-E3572B75F3A4}"/>
                      </a:ext>
                    </a:extLst>
                  </p:cNvPr>
                  <p:cNvSpPr>
                    <a:spLocks noChangeArrowheads="1"/>
                  </p:cNvSpPr>
                  <p:nvPr/>
                </p:nvSpPr>
                <p:spPr bwMode="auto">
                  <a:xfrm>
                    <a:off x="715" y="208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09" name="Rectangle 377">
                    <a:extLst>
                      <a:ext uri="{FF2B5EF4-FFF2-40B4-BE49-F238E27FC236}">
                        <a16:creationId xmlns:a16="http://schemas.microsoft.com/office/drawing/2014/main" id="{40B2E99C-408F-6649-ADF0-B79B7C570E76}"/>
                      </a:ext>
                    </a:extLst>
                  </p:cNvPr>
                  <p:cNvSpPr>
                    <a:spLocks noChangeArrowheads="1"/>
                  </p:cNvSpPr>
                  <p:nvPr/>
                </p:nvSpPr>
                <p:spPr bwMode="auto">
                  <a:xfrm>
                    <a:off x="744" y="208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10" name="Freeform 378">
                    <a:extLst>
                      <a:ext uri="{FF2B5EF4-FFF2-40B4-BE49-F238E27FC236}">
                        <a16:creationId xmlns:a16="http://schemas.microsoft.com/office/drawing/2014/main" id="{2E0AB059-A537-1740-8057-991335A3F680}"/>
                      </a:ext>
                    </a:extLst>
                  </p:cNvPr>
                  <p:cNvSpPr>
                    <a:spLocks/>
                  </p:cNvSpPr>
                  <p:nvPr/>
                </p:nvSpPr>
                <p:spPr bwMode="auto">
                  <a:xfrm>
                    <a:off x="773" y="2081"/>
                    <a:ext cx="18" cy="4"/>
                  </a:xfrm>
                  <a:custGeom>
                    <a:avLst/>
                    <a:gdLst>
                      <a:gd name="T0" fmla="*/ 0 w 18"/>
                      <a:gd name="T1" fmla="*/ 0 h 4"/>
                      <a:gd name="T2" fmla="*/ 0 w 18"/>
                      <a:gd name="T3" fmla="*/ 4 h 4"/>
                      <a:gd name="T4" fmla="*/ 16 w 18"/>
                      <a:gd name="T5" fmla="*/ 4 h 4"/>
                      <a:gd name="T6" fmla="*/ 17 w 18"/>
                      <a:gd name="T7" fmla="*/ 4 h 4"/>
                      <a:gd name="T8" fmla="*/ 17 w 18"/>
                      <a:gd name="T9" fmla="*/ 4 h 4"/>
                      <a:gd name="T10" fmla="*/ 18 w 18"/>
                      <a:gd name="T11" fmla="*/ 4 h 4"/>
                      <a:gd name="T12" fmla="*/ 16 w 18"/>
                      <a:gd name="T13" fmla="*/ 2 h 4"/>
                      <a:gd name="T14" fmla="*/ 16 w 18"/>
                      <a:gd name="T15" fmla="*/ 0 h 4"/>
                      <a:gd name="T16" fmla="*/ 0 w 18"/>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4"/>
                      <a:gd name="T29" fmla="*/ 18 w 18"/>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4">
                        <a:moveTo>
                          <a:pt x="0" y="0"/>
                        </a:moveTo>
                        <a:lnTo>
                          <a:pt x="0" y="4"/>
                        </a:lnTo>
                        <a:lnTo>
                          <a:pt x="16" y="4"/>
                        </a:lnTo>
                        <a:lnTo>
                          <a:pt x="17" y="4"/>
                        </a:lnTo>
                        <a:lnTo>
                          <a:pt x="18" y="4"/>
                        </a:lnTo>
                        <a:lnTo>
                          <a:pt x="16" y="2"/>
                        </a:lnTo>
                        <a:lnTo>
                          <a:pt x="16" y="0"/>
                        </a:lnTo>
                        <a:lnTo>
                          <a:pt x="0" y="0"/>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11" name="Freeform 379">
                    <a:extLst>
                      <a:ext uri="{FF2B5EF4-FFF2-40B4-BE49-F238E27FC236}">
                        <a16:creationId xmlns:a16="http://schemas.microsoft.com/office/drawing/2014/main" id="{275321EA-BB78-7A4C-8DC3-2123842E12FC}"/>
                      </a:ext>
                    </a:extLst>
                  </p:cNvPr>
                  <p:cNvSpPr>
                    <a:spLocks/>
                  </p:cNvSpPr>
                  <p:nvPr/>
                </p:nvSpPr>
                <p:spPr bwMode="auto">
                  <a:xfrm>
                    <a:off x="796" y="2061"/>
                    <a:ext cx="14" cy="15"/>
                  </a:xfrm>
                  <a:custGeom>
                    <a:avLst/>
                    <a:gdLst>
                      <a:gd name="T0" fmla="*/ 0 w 14"/>
                      <a:gd name="T1" fmla="*/ 12 h 15"/>
                      <a:gd name="T2" fmla="*/ 3 w 14"/>
                      <a:gd name="T3" fmla="*/ 15 h 15"/>
                      <a:gd name="T4" fmla="*/ 14 w 14"/>
                      <a:gd name="T5" fmla="*/ 3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3"/>
                        </a:lnTo>
                        <a:lnTo>
                          <a:pt x="11"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12" name="Freeform 380">
                    <a:extLst>
                      <a:ext uri="{FF2B5EF4-FFF2-40B4-BE49-F238E27FC236}">
                        <a16:creationId xmlns:a16="http://schemas.microsoft.com/office/drawing/2014/main" id="{5D66E2D7-B1A3-2942-8FE1-2322D4988BA7}"/>
                      </a:ext>
                    </a:extLst>
                  </p:cNvPr>
                  <p:cNvSpPr>
                    <a:spLocks/>
                  </p:cNvSpPr>
                  <p:nvPr/>
                </p:nvSpPr>
                <p:spPr bwMode="auto">
                  <a:xfrm>
                    <a:off x="816" y="2041"/>
                    <a:ext cx="15" cy="15"/>
                  </a:xfrm>
                  <a:custGeom>
                    <a:avLst/>
                    <a:gdLst>
                      <a:gd name="T0" fmla="*/ 0 w 15"/>
                      <a:gd name="T1" fmla="*/ 12 h 15"/>
                      <a:gd name="T2" fmla="*/ 3 w 15"/>
                      <a:gd name="T3" fmla="*/ 15 h 15"/>
                      <a:gd name="T4" fmla="*/ 15 w 15"/>
                      <a:gd name="T5" fmla="*/ 4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4"/>
                        </a:lnTo>
                        <a:lnTo>
                          <a:pt x="12"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13" name="Freeform 381">
                    <a:extLst>
                      <a:ext uri="{FF2B5EF4-FFF2-40B4-BE49-F238E27FC236}">
                        <a16:creationId xmlns:a16="http://schemas.microsoft.com/office/drawing/2014/main" id="{168B864F-3438-1A43-A576-5EC77ACE1F16}"/>
                      </a:ext>
                    </a:extLst>
                  </p:cNvPr>
                  <p:cNvSpPr>
                    <a:spLocks/>
                  </p:cNvSpPr>
                  <p:nvPr/>
                </p:nvSpPr>
                <p:spPr bwMode="auto">
                  <a:xfrm>
                    <a:off x="837" y="2021"/>
                    <a:ext cx="14" cy="15"/>
                  </a:xfrm>
                  <a:custGeom>
                    <a:avLst/>
                    <a:gdLst>
                      <a:gd name="T0" fmla="*/ 0 w 14"/>
                      <a:gd name="T1" fmla="*/ 12 h 15"/>
                      <a:gd name="T2" fmla="*/ 3 w 14"/>
                      <a:gd name="T3" fmla="*/ 15 h 15"/>
                      <a:gd name="T4" fmla="*/ 14 w 14"/>
                      <a:gd name="T5" fmla="*/ 3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3"/>
                        </a:lnTo>
                        <a:lnTo>
                          <a:pt x="11"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14" name="Freeform 382">
                    <a:extLst>
                      <a:ext uri="{FF2B5EF4-FFF2-40B4-BE49-F238E27FC236}">
                        <a16:creationId xmlns:a16="http://schemas.microsoft.com/office/drawing/2014/main" id="{46B93CC3-1BBB-3D4A-AB37-ADBA3AE9BDC2}"/>
                      </a:ext>
                    </a:extLst>
                  </p:cNvPr>
                  <p:cNvSpPr>
                    <a:spLocks/>
                  </p:cNvSpPr>
                  <p:nvPr/>
                </p:nvSpPr>
                <p:spPr bwMode="auto">
                  <a:xfrm>
                    <a:off x="856" y="2001"/>
                    <a:ext cx="15" cy="14"/>
                  </a:xfrm>
                  <a:custGeom>
                    <a:avLst/>
                    <a:gdLst>
                      <a:gd name="T0" fmla="*/ 0 w 15"/>
                      <a:gd name="T1" fmla="*/ 11 h 14"/>
                      <a:gd name="T2" fmla="*/ 4 w 15"/>
                      <a:gd name="T3" fmla="*/ 14 h 14"/>
                      <a:gd name="T4" fmla="*/ 15 w 15"/>
                      <a:gd name="T5" fmla="*/ 3 h 14"/>
                      <a:gd name="T6" fmla="*/ 12 w 15"/>
                      <a:gd name="T7" fmla="*/ 0 h 14"/>
                      <a:gd name="T8" fmla="*/ 0 w 15"/>
                      <a:gd name="T9" fmla="*/ 11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1"/>
                        </a:moveTo>
                        <a:lnTo>
                          <a:pt x="4" y="14"/>
                        </a:lnTo>
                        <a:lnTo>
                          <a:pt x="15" y="3"/>
                        </a:lnTo>
                        <a:lnTo>
                          <a:pt x="12" y="0"/>
                        </a:lnTo>
                        <a:lnTo>
                          <a:pt x="0" y="11"/>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15" name="Freeform 383">
                    <a:extLst>
                      <a:ext uri="{FF2B5EF4-FFF2-40B4-BE49-F238E27FC236}">
                        <a16:creationId xmlns:a16="http://schemas.microsoft.com/office/drawing/2014/main" id="{7B78B3DB-9953-0F40-A099-4BF2B0BD1071}"/>
                      </a:ext>
                    </a:extLst>
                  </p:cNvPr>
                  <p:cNvSpPr>
                    <a:spLocks/>
                  </p:cNvSpPr>
                  <p:nvPr/>
                </p:nvSpPr>
                <p:spPr bwMode="auto">
                  <a:xfrm>
                    <a:off x="877" y="1981"/>
                    <a:ext cx="15" cy="14"/>
                  </a:xfrm>
                  <a:custGeom>
                    <a:avLst/>
                    <a:gdLst>
                      <a:gd name="T0" fmla="*/ 0 w 15"/>
                      <a:gd name="T1" fmla="*/ 11 h 14"/>
                      <a:gd name="T2" fmla="*/ 3 w 15"/>
                      <a:gd name="T3" fmla="*/ 14 h 14"/>
                      <a:gd name="T4" fmla="*/ 15 w 15"/>
                      <a:gd name="T5" fmla="*/ 3 h 14"/>
                      <a:gd name="T6" fmla="*/ 12 w 15"/>
                      <a:gd name="T7" fmla="*/ 0 h 14"/>
                      <a:gd name="T8" fmla="*/ 0 w 15"/>
                      <a:gd name="T9" fmla="*/ 11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1"/>
                        </a:moveTo>
                        <a:lnTo>
                          <a:pt x="3" y="14"/>
                        </a:lnTo>
                        <a:lnTo>
                          <a:pt x="15" y="3"/>
                        </a:lnTo>
                        <a:lnTo>
                          <a:pt x="12" y="0"/>
                        </a:lnTo>
                        <a:lnTo>
                          <a:pt x="0" y="11"/>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16" name="Freeform 384">
                    <a:extLst>
                      <a:ext uri="{FF2B5EF4-FFF2-40B4-BE49-F238E27FC236}">
                        <a16:creationId xmlns:a16="http://schemas.microsoft.com/office/drawing/2014/main" id="{8C031EAE-1D72-CC48-B04A-920ECB473E76}"/>
                      </a:ext>
                    </a:extLst>
                  </p:cNvPr>
                  <p:cNvSpPr>
                    <a:spLocks/>
                  </p:cNvSpPr>
                  <p:nvPr/>
                </p:nvSpPr>
                <p:spPr bwMode="auto">
                  <a:xfrm>
                    <a:off x="897" y="1957"/>
                    <a:ext cx="4" cy="18"/>
                  </a:xfrm>
                  <a:custGeom>
                    <a:avLst/>
                    <a:gdLst>
                      <a:gd name="T0" fmla="*/ 1 w 4"/>
                      <a:gd name="T1" fmla="*/ 16 h 18"/>
                      <a:gd name="T2" fmla="*/ 3 w 4"/>
                      <a:gd name="T3" fmla="*/ 18 h 18"/>
                      <a:gd name="T4" fmla="*/ 3 w 4"/>
                      <a:gd name="T5" fmla="*/ 18 h 18"/>
                      <a:gd name="T6" fmla="*/ 4 w 4"/>
                      <a:gd name="T7" fmla="*/ 17 h 18"/>
                      <a:gd name="T8" fmla="*/ 4 w 4"/>
                      <a:gd name="T9" fmla="*/ 16 h 18"/>
                      <a:gd name="T10" fmla="*/ 4 w 4"/>
                      <a:gd name="T11" fmla="*/ 0 h 18"/>
                      <a:gd name="T12" fmla="*/ 0 w 4"/>
                      <a:gd name="T13" fmla="*/ 0 h 18"/>
                      <a:gd name="T14" fmla="*/ 0 w 4"/>
                      <a:gd name="T15" fmla="*/ 16 h 18"/>
                      <a:gd name="T16" fmla="*/ 1 w 4"/>
                      <a:gd name="T17" fmla="*/ 16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18"/>
                      <a:gd name="T29" fmla="*/ 4 w 4"/>
                      <a:gd name="T30" fmla="*/ 18 h 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18">
                        <a:moveTo>
                          <a:pt x="1" y="16"/>
                        </a:moveTo>
                        <a:lnTo>
                          <a:pt x="3" y="18"/>
                        </a:lnTo>
                        <a:lnTo>
                          <a:pt x="4" y="17"/>
                        </a:lnTo>
                        <a:lnTo>
                          <a:pt x="4" y="16"/>
                        </a:lnTo>
                        <a:lnTo>
                          <a:pt x="4" y="0"/>
                        </a:lnTo>
                        <a:lnTo>
                          <a:pt x="0" y="0"/>
                        </a:lnTo>
                        <a:lnTo>
                          <a:pt x="0" y="16"/>
                        </a:lnTo>
                        <a:lnTo>
                          <a:pt x="1" y="16"/>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17" name="Rectangle 385">
                    <a:extLst>
                      <a:ext uri="{FF2B5EF4-FFF2-40B4-BE49-F238E27FC236}">
                        <a16:creationId xmlns:a16="http://schemas.microsoft.com/office/drawing/2014/main" id="{93F23B92-0E4A-7442-9C34-CB0FDD2000D1}"/>
                      </a:ext>
                    </a:extLst>
                  </p:cNvPr>
                  <p:cNvSpPr>
                    <a:spLocks noChangeArrowheads="1"/>
                  </p:cNvSpPr>
                  <p:nvPr/>
                </p:nvSpPr>
                <p:spPr bwMode="auto">
                  <a:xfrm>
                    <a:off x="897" y="1929"/>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18" name="Rectangle 386">
                    <a:extLst>
                      <a:ext uri="{FF2B5EF4-FFF2-40B4-BE49-F238E27FC236}">
                        <a16:creationId xmlns:a16="http://schemas.microsoft.com/office/drawing/2014/main" id="{04FE9138-7BBC-8E49-B94A-E0CA89774995}"/>
                      </a:ext>
                    </a:extLst>
                  </p:cNvPr>
                  <p:cNvSpPr>
                    <a:spLocks noChangeArrowheads="1"/>
                  </p:cNvSpPr>
                  <p:nvPr/>
                </p:nvSpPr>
                <p:spPr bwMode="auto">
                  <a:xfrm>
                    <a:off x="897" y="1900"/>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19" name="Rectangle 387">
                    <a:extLst>
                      <a:ext uri="{FF2B5EF4-FFF2-40B4-BE49-F238E27FC236}">
                        <a16:creationId xmlns:a16="http://schemas.microsoft.com/office/drawing/2014/main" id="{8E9B5A24-DF9B-A143-A474-CB4CEC823DE4}"/>
                      </a:ext>
                    </a:extLst>
                  </p:cNvPr>
                  <p:cNvSpPr>
                    <a:spLocks noChangeArrowheads="1"/>
                  </p:cNvSpPr>
                  <p:nvPr/>
                </p:nvSpPr>
                <p:spPr bwMode="auto">
                  <a:xfrm>
                    <a:off x="897" y="1871"/>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20" name="Rectangle 388">
                    <a:extLst>
                      <a:ext uri="{FF2B5EF4-FFF2-40B4-BE49-F238E27FC236}">
                        <a16:creationId xmlns:a16="http://schemas.microsoft.com/office/drawing/2014/main" id="{C19F1800-151E-4A45-8771-D6000D5910B9}"/>
                      </a:ext>
                    </a:extLst>
                  </p:cNvPr>
                  <p:cNvSpPr>
                    <a:spLocks noChangeArrowheads="1"/>
                  </p:cNvSpPr>
                  <p:nvPr/>
                </p:nvSpPr>
                <p:spPr bwMode="auto">
                  <a:xfrm>
                    <a:off x="897" y="1843"/>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21" name="Rectangle 389">
                    <a:extLst>
                      <a:ext uri="{FF2B5EF4-FFF2-40B4-BE49-F238E27FC236}">
                        <a16:creationId xmlns:a16="http://schemas.microsoft.com/office/drawing/2014/main" id="{AF22F857-B7A3-6D4C-ADB6-5E6E8305465E}"/>
                      </a:ext>
                    </a:extLst>
                  </p:cNvPr>
                  <p:cNvSpPr>
                    <a:spLocks noChangeArrowheads="1"/>
                  </p:cNvSpPr>
                  <p:nvPr/>
                </p:nvSpPr>
                <p:spPr bwMode="auto">
                  <a:xfrm>
                    <a:off x="897" y="1814"/>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22" name="Rectangle 390">
                    <a:extLst>
                      <a:ext uri="{FF2B5EF4-FFF2-40B4-BE49-F238E27FC236}">
                        <a16:creationId xmlns:a16="http://schemas.microsoft.com/office/drawing/2014/main" id="{2E2B1999-4766-734F-856D-F85FC22E41B6}"/>
                      </a:ext>
                    </a:extLst>
                  </p:cNvPr>
                  <p:cNvSpPr>
                    <a:spLocks noChangeArrowheads="1"/>
                  </p:cNvSpPr>
                  <p:nvPr/>
                </p:nvSpPr>
                <p:spPr bwMode="auto">
                  <a:xfrm>
                    <a:off x="897" y="1785"/>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23" name="Rectangle 391">
                    <a:extLst>
                      <a:ext uri="{FF2B5EF4-FFF2-40B4-BE49-F238E27FC236}">
                        <a16:creationId xmlns:a16="http://schemas.microsoft.com/office/drawing/2014/main" id="{2DD7E6B9-4A10-DA4A-A56B-9BD0195D29AD}"/>
                      </a:ext>
                    </a:extLst>
                  </p:cNvPr>
                  <p:cNvSpPr>
                    <a:spLocks noChangeArrowheads="1"/>
                  </p:cNvSpPr>
                  <p:nvPr/>
                </p:nvSpPr>
                <p:spPr bwMode="auto">
                  <a:xfrm>
                    <a:off x="897" y="1757"/>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24" name="Rectangle 392">
                    <a:extLst>
                      <a:ext uri="{FF2B5EF4-FFF2-40B4-BE49-F238E27FC236}">
                        <a16:creationId xmlns:a16="http://schemas.microsoft.com/office/drawing/2014/main" id="{8689C430-6980-3244-89F4-405EED8DBB43}"/>
                      </a:ext>
                    </a:extLst>
                  </p:cNvPr>
                  <p:cNvSpPr>
                    <a:spLocks noChangeArrowheads="1"/>
                  </p:cNvSpPr>
                  <p:nvPr/>
                </p:nvSpPr>
                <p:spPr bwMode="auto">
                  <a:xfrm>
                    <a:off x="897" y="1728"/>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25" name="Rectangle 393">
                    <a:extLst>
                      <a:ext uri="{FF2B5EF4-FFF2-40B4-BE49-F238E27FC236}">
                        <a16:creationId xmlns:a16="http://schemas.microsoft.com/office/drawing/2014/main" id="{B77ED571-736D-B349-A25D-ADC23AAA20FC}"/>
                      </a:ext>
                    </a:extLst>
                  </p:cNvPr>
                  <p:cNvSpPr>
                    <a:spLocks noChangeArrowheads="1"/>
                  </p:cNvSpPr>
                  <p:nvPr/>
                </p:nvSpPr>
                <p:spPr bwMode="auto">
                  <a:xfrm>
                    <a:off x="897" y="1700"/>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26" name="Rectangle 394">
                    <a:extLst>
                      <a:ext uri="{FF2B5EF4-FFF2-40B4-BE49-F238E27FC236}">
                        <a16:creationId xmlns:a16="http://schemas.microsoft.com/office/drawing/2014/main" id="{99ADA621-81D2-6B4F-98D8-5E3D643AF869}"/>
                      </a:ext>
                    </a:extLst>
                  </p:cNvPr>
                  <p:cNvSpPr>
                    <a:spLocks noChangeArrowheads="1"/>
                  </p:cNvSpPr>
                  <p:nvPr/>
                </p:nvSpPr>
                <p:spPr bwMode="auto">
                  <a:xfrm>
                    <a:off x="897" y="1671"/>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27" name="Freeform 395">
                    <a:extLst>
                      <a:ext uri="{FF2B5EF4-FFF2-40B4-BE49-F238E27FC236}">
                        <a16:creationId xmlns:a16="http://schemas.microsoft.com/office/drawing/2014/main" id="{52A62906-76D0-D747-9FE9-91268E3CC036}"/>
                      </a:ext>
                    </a:extLst>
                  </p:cNvPr>
                  <p:cNvSpPr>
                    <a:spLocks/>
                  </p:cNvSpPr>
                  <p:nvPr/>
                </p:nvSpPr>
                <p:spPr bwMode="auto">
                  <a:xfrm>
                    <a:off x="897" y="1640"/>
                    <a:ext cx="4" cy="19"/>
                  </a:xfrm>
                  <a:custGeom>
                    <a:avLst/>
                    <a:gdLst>
                      <a:gd name="T0" fmla="*/ 0 w 4"/>
                      <a:gd name="T1" fmla="*/ 19 h 19"/>
                      <a:gd name="T2" fmla="*/ 4 w 4"/>
                      <a:gd name="T3" fmla="*/ 19 h 19"/>
                      <a:gd name="T4" fmla="*/ 4 w 4"/>
                      <a:gd name="T5" fmla="*/ 2 h 19"/>
                      <a:gd name="T6" fmla="*/ 4 w 4"/>
                      <a:gd name="T7" fmla="*/ 0 h 19"/>
                      <a:gd name="T8" fmla="*/ 2 w 4"/>
                      <a:gd name="T9" fmla="*/ 0 h 19"/>
                      <a:gd name="T10" fmla="*/ 2 w 4"/>
                      <a:gd name="T11" fmla="*/ 2 h 19"/>
                      <a:gd name="T12" fmla="*/ 0 w 4"/>
                      <a:gd name="T13" fmla="*/ 2 h 19"/>
                      <a:gd name="T14" fmla="*/ 0 w 4"/>
                      <a:gd name="T15" fmla="*/ 19 h 19"/>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19"/>
                      <a:gd name="T26" fmla="*/ 4 w 4"/>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19">
                        <a:moveTo>
                          <a:pt x="0" y="19"/>
                        </a:moveTo>
                        <a:lnTo>
                          <a:pt x="4" y="19"/>
                        </a:lnTo>
                        <a:lnTo>
                          <a:pt x="4" y="2"/>
                        </a:lnTo>
                        <a:lnTo>
                          <a:pt x="4" y="0"/>
                        </a:lnTo>
                        <a:lnTo>
                          <a:pt x="2" y="0"/>
                        </a:lnTo>
                        <a:lnTo>
                          <a:pt x="2" y="2"/>
                        </a:lnTo>
                        <a:lnTo>
                          <a:pt x="0" y="2"/>
                        </a:lnTo>
                        <a:lnTo>
                          <a:pt x="0" y="19"/>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28" name="Rectangle 396">
                    <a:extLst>
                      <a:ext uri="{FF2B5EF4-FFF2-40B4-BE49-F238E27FC236}">
                        <a16:creationId xmlns:a16="http://schemas.microsoft.com/office/drawing/2014/main" id="{487F6A01-2258-2345-A1B6-22F7D972649A}"/>
                      </a:ext>
                    </a:extLst>
                  </p:cNvPr>
                  <p:cNvSpPr>
                    <a:spLocks noChangeArrowheads="1"/>
                  </p:cNvSpPr>
                  <p:nvPr/>
                </p:nvSpPr>
                <p:spPr bwMode="auto">
                  <a:xfrm>
                    <a:off x="870" y="1640"/>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29" name="Rectangle 397">
                    <a:extLst>
                      <a:ext uri="{FF2B5EF4-FFF2-40B4-BE49-F238E27FC236}">
                        <a16:creationId xmlns:a16="http://schemas.microsoft.com/office/drawing/2014/main" id="{1DDD53AF-8AE3-E241-85D2-68EA4891DDFA}"/>
                      </a:ext>
                    </a:extLst>
                  </p:cNvPr>
                  <p:cNvSpPr>
                    <a:spLocks noChangeArrowheads="1"/>
                  </p:cNvSpPr>
                  <p:nvPr/>
                </p:nvSpPr>
                <p:spPr bwMode="auto">
                  <a:xfrm>
                    <a:off x="842" y="164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30" name="Rectangle 398">
                    <a:extLst>
                      <a:ext uri="{FF2B5EF4-FFF2-40B4-BE49-F238E27FC236}">
                        <a16:creationId xmlns:a16="http://schemas.microsoft.com/office/drawing/2014/main" id="{5AAA1B32-CD2B-F04B-993B-A8C33355EA16}"/>
                      </a:ext>
                    </a:extLst>
                  </p:cNvPr>
                  <p:cNvSpPr>
                    <a:spLocks noChangeArrowheads="1"/>
                  </p:cNvSpPr>
                  <p:nvPr/>
                </p:nvSpPr>
                <p:spPr bwMode="auto">
                  <a:xfrm>
                    <a:off x="813" y="164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31" name="Rectangle 399">
                    <a:extLst>
                      <a:ext uri="{FF2B5EF4-FFF2-40B4-BE49-F238E27FC236}">
                        <a16:creationId xmlns:a16="http://schemas.microsoft.com/office/drawing/2014/main" id="{90B5C63E-5222-3D4D-8FB2-627BF0DAF98E}"/>
                      </a:ext>
                    </a:extLst>
                  </p:cNvPr>
                  <p:cNvSpPr>
                    <a:spLocks noChangeArrowheads="1"/>
                  </p:cNvSpPr>
                  <p:nvPr/>
                </p:nvSpPr>
                <p:spPr bwMode="auto">
                  <a:xfrm>
                    <a:off x="784" y="1640"/>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32" name="Rectangle 400">
                    <a:extLst>
                      <a:ext uri="{FF2B5EF4-FFF2-40B4-BE49-F238E27FC236}">
                        <a16:creationId xmlns:a16="http://schemas.microsoft.com/office/drawing/2014/main" id="{9A1F4ED8-B155-C941-8042-ECC929C83329}"/>
                      </a:ext>
                    </a:extLst>
                  </p:cNvPr>
                  <p:cNvSpPr>
                    <a:spLocks noChangeArrowheads="1"/>
                  </p:cNvSpPr>
                  <p:nvPr/>
                </p:nvSpPr>
                <p:spPr bwMode="auto">
                  <a:xfrm>
                    <a:off x="756" y="164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33" name="Rectangle 401">
                    <a:extLst>
                      <a:ext uri="{FF2B5EF4-FFF2-40B4-BE49-F238E27FC236}">
                        <a16:creationId xmlns:a16="http://schemas.microsoft.com/office/drawing/2014/main" id="{DB9CBBF5-8252-4849-83F0-15C852E6D591}"/>
                      </a:ext>
                    </a:extLst>
                  </p:cNvPr>
                  <p:cNvSpPr>
                    <a:spLocks noChangeArrowheads="1"/>
                  </p:cNvSpPr>
                  <p:nvPr/>
                </p:nvSpPr>
                <p:spPr bwMode="auto">
                  <a:xfrm>
                    <a:off x="727" y="1640"/>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34" name="Rectangle 402">
                    <a:extLst>
                      <a:ext uri="{FF2B5EF4-FFF2-40B4-BE49-F238E27FC236}">
                        <a16:creationId xmlns:a16="http://schemas.microsoft.com/office/drawing/2014/main" id="{6270A6F6-3411-1C40-A117-2924BB0C0167}"/>
                      </a:ext>
                    </a:extLst>
                  </p:cNvPr>
                  <p:cNvSpPr>
                    <a:spLocks noChangeArrowheads="1"/>
                  </p:cNvSpPr>
                  <p:nvPr/>
                </p:nvSpPr>
                <p:spPr bwMode="auto">
                  <a:xfrm>
                    <a:off x="699" y="164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35" name="Rectangle 403">
                    <a:extLst>
                      <a:ext uri="{FF2B5EF4-FFF2-40B4-BE49-F238E27FC236}">
                        <a16:creationId xmlns:a16="http://schemas.microsoft.com/office/drawing/2014/main" id="{B4418090-DE1F-9F48-905B-081708F3F56B}"/>
                      </a:ext>
                    </a:extLst>
                  </p:cNvPr>
                  <p:cNvSpPr>
                    <a:spLocks noChangeArrowheads="1"/>
                  </p:cNvSpPr>
                  <p:nvPr/>
                </p:nvSpPr>
                <p:spPr bwMode="auto">
                  <a:xfrm>
                    <a:off x="670" y="164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36" name="Rectangle 404">
                    <a:extLst>
                      <a:ext uri="{FF2B5EF4-FFF2-40B4-BE49-F238E27FC236}">
                        <a16:creationId xmlns:a16="http://schemas.microsoft.com/office/drawing/2014/main" id="{471CB8D0-9E96-9146-8D7B-9FBED7E38FDC}"/>
                      </a:ext>
                    </a:extLst>
                  </p:cNvPr>
                  <p:cNvSpPr>
                    <a:spLocks noChangeArrowheads="1"/>
                  </p:cNvSpPr>
                  <p:nvPr/>
                </p:nvSpPr>
                <p:spPr bwMode="auto">
                  <a:xfrm>
                    <a:off x="641" y="1640"/>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37" name="Rectangle 405">
                    <a:extLst>
                      <a:ext uri="{FF2B5EF4-FFF2-40B4-BE49-F238E27FC236}">
                        <a16:creationId xmlns:a16="http://schemas.microsoft.com/office/drawing/2014/main" id="{788A9463-A342-1C4A-84B6-E6D640C7A554}"/>
                      </a:ext>
                    </a:extLst>
                  </p:cNvPr>
                  <p:cNvSpPr>
                    <a:spLocks noChangeArrowheads="1"/>
                  </p:cNvSpPr>
                  <p:nvPr/>
                </p:nvSpPr>
                <p:spPr bwMode="auto">
                  <a:xfrm>
                    <a:off x="613" y="164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38" name="Rectangle 406">
                    <a:extLst>
                      <a:ext uri="{FF2B5EF4-FFF2-40B4-BE49-F238E27FC236}">
                        <a16:creationId xmlns:a16="http://schemas.microsoft.com/office/drawing/2014/main" id="{9C08047C-21A7-6E47-9012-1D0E509F5C0B}"/>
                      </a:ext>
                    </a:extLst>
                  </p:cNvPr>
                  <p:cNvSpPr>
                    <a:spLocks noChangeArrowheads="1"/>
                  </p:cNvSpPr>
                  <p:nvPr/>
                </p:nvSpPr>
                <p:spPr bwMode="auto">
                  <a:xfrm>
                    <a:off x="584" y="164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39" name="Rectangle 407">
                    <a:extLst>
                      <a:ext uri="{FF2B5EF4-FFF2-40B4-BE49-F238E27FC236}">
                        <a16:creationId xmlns:a16="http://schemas.microsoft.com/office/drawing/2014/main" id="{49FA550F-B814-1842-B9BD-EE82BDBB5DB1}"/>
                      </a:ext>
                    </a:extLst>
                  </p:cNvPr>
                  <p:cNvSpPr>
                    <a:spLocks noChangeArrowheads="1"/>
                  </p:cNvSpPr>
                  <p:nvPr/>
                </p:nvSpPr>
                <p:spPr bwMode="auto">
                  <a:xfrm>
                    <a:off x="458" y="175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40" name="Rectangle 408">
                    <a:extLst>
                      <a:ext uri="{FF2B5EF4-FFF2-40B4-BE49-F238E27FC236}">
                        <a16:creationId xmlns:a16="http://schemas.microsoft.com/office/drawing/2014/main" id="{AA36238E-9481-864A-90A4-7D179182484D}"/>
                      </a:ext>
                    </a:extLst>
                  </p:cNvPr>
                  <p:cNvSpPr>
                    <a:spLocks noChangeArrowheads="1"/>
                  </p:cNvSpPr>
                  <p:nvPr/>
                </p:nvSpPr>
                <p:spPr bwMode="auto">
                  <a:xfrm>
                    <a:off x="486" y="175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41" name="Rectangle 409">
                    <a:extLst>
                      <a:ext uri="{FF2B5EF4-FFF2-40B4-BE49-F238E27FC236}">
                        <a16:creationId xmlns:a16="http://schemas.microsoft.com/office/drawing/2014/main" id="{50F8C66F-C5EC-FB4B-B91D-425B1D1F36F3}"/>
                      </a:ext>
                    </a:extLst>
                  </p:cNvPr>
                  <p:cNvSpPr>
                    <a:spLocks noChangeArrowheads="1"/>
                  </p:cNvSpPr>
                  <p:nvPr/>
                </p:nvSpPr>
                <p:spPr bwMode="auto">
                  <a:xfrm>
                    <a:off x="515" y="175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42" name="Rectangle 410">
                    <a:extLst>
                      <a:ext uri="{FF2B5EF4-FFF2-40B4-BE49-F238E27FC236}">
                        <a16:creationId xmlns:a16="http://schemas.microsoft.com/office/drawing/2014/main" id="{CC2B1E5B-8C23-5E40-967B-23EF0BD5C2F6}"/>
                      </a:ext>
                    </a:extLst>
                  </p:cNvPr>
                  <p:cNvSpPr>
                    <a:spLocks noChangeArrowheads="1"/>
                  </p:cNvSpPr>
                  <p:nvPr/>
                </p:nvSpPr>
                <p:spPr bwMode="auto">
                  <a:xfrm>
                    <a:off x="544" y="175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43" name="Rectangle 411">
                    <a:extLst>
                      <a:ext uri="{FF2B5EF4-FFF2-40B4-BE49-F238E27FC236}">
                        <a16:creationId xmlns:a16="http://schemas.microsoft.com/office/drawing/2014/main" id="{8443AC66-5A0F-8B45-BBF0-D3FB71DC8E87}"/>
                      </a:ext>
                    </a:extLst>
                  </p:cNvPr>
                  <p:cNvSpPr>
                    <a:spLocks noChangeArrowheads="1"/>
                  </p:cNvSpPr>
                  <p:nvPr/>
                </p:nvSpPr>
                <p:spPr bwMode="auto">
                  <a:xfrm>
                    <a:off x="572" y="175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44" name="Rectangle 412">
                    <a:extLst>
                      <a:ext uri="{FF2B5EF4-FFF2-40B4-BE49-F238E27FC236}">
                        <a16:creationId xmlns:a16="http://schemas.microsoft.com/office/drawing/2014/main" id="{7B7CED29-8EBB-7B4C-BFC6-575E4D4B0BCC}"/>
                      </a:ext>
                    </a:extLst>
                  </p:cNvPr>
                  <p:cNvSpPr>
                    <a:spLocks noChangeArrowheads="1"/>
                  </p:cNvSpPr>
                  <p:nvPr/>
                </p:nvSpPr>
                <p:spPr bwMode="auto">
                  <a:xfrm>
                    <a:off x="601" y="175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45" name="Rectangle 413">
                    <a:extLst>
                      <a:ext uri="{FF2B5EF4-FFF2-40B4-BE49-F238E27FC236}">
                        <a16:creationId xmlns:a16="http://schemas.microsoft.com/office/drawing/2014/main" id="{4A1BC182-D179-8C4C-A1F6-5D3336727E9C}"/>
                      </a:ext>
                    </a:extLst>
                  </p:cNvPr>
                  <p:cNvSpPr>
                    <a:spLocks noChangeArrowheads="1"/>
                  </p:cNvSpPr>
                  <p:nvPr/>
                </p:nvSpPr>
                <p:spPr bwMode="auto">
                  <a:xfrm>
                    <a:off x="630" y="175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46" name="Rectangle 414">
                    <a:extLst>
                      <a:ext uri="{FF2B5EF4-FFF2-40B4-BE49-F238E27FC236}">
                        <a16:creationId xmlns:a16="http://schemas.microsoft.com/office/drawing/2014/main" id="{292F5AD6-CD1F-D84C-9D21-A60BE6A6987A}"/>
                      </a:ext>
                    </a:extLst>
                  </p:cNvPr>
                  <p:cNvSpPr>
                    <a:spLocks noChangeArrowheads="1"/>
                  </p:cNvSpPr>
                  <p:nvPr/>
                </p:nvSpPr>
                <p:spPr bwMode="auto">
                  <a:xfrm>
                    <a:off x="658" y="175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47" name="Rectangle 415">
                    <a:extLst>
                      <a:ext uri="{FF2B5EF4-FFF2-40B4-BE49-F238E27FC236}">
                        <a16:creationId xmlns:a16="http://schemas.microsoft.com/office/drawing/2014/main" id="{5DD8721D-C82F-404D-AD1A-E6FCBF03EF3D}"/>
                      </a:ext>
                    </a:extLst>
                  </p:cNvPr>
                  <p:cNvSpPr>
                    <a:spLocks noChangeArrowheads="1"/>
                  </p:cNvSpPr>
                  <p:nvPr/>
                </p:nvSpPr>
                <p:spPr bwMode="auto">
                  <a:xfrm>
                    <a:off x="687" y="175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48" name="Rectangle 416">
                    <a:extLst>
                      <a:ext uri="{FF2B5EF4-FFF2-40B4-BE49-F238E27FC236}">
                        <a16:creationId xmlns:a16="http://schemas.microsoft.com/office/drawing/2014/main" id="{210AB33D-DB5E-AE48-BD50-E6DDAE6D8F0A}"/>
                      </a:ext>
                    </a:extLst>
                  </p:cNvPr>
                  <p:cNvSpPr>
                    <a:spLocks noChangeArrowheads="1"/>
                  </p:cNvSpPr>
                  <p:nvPr/>
                </p:nvSpPr>
                <p:spPr bwMode="auto">
                  <a:xfrm>
                    <a:off x="715" y="175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49" name="Rectangle 417">
                    <a:extLst>
                      <a:ext uri="{FF2B5EF4-FFF2-40B4-BE49-F238E27FC236}">
                        <a16:creationId xmlns:a16="http://schemas.microsoft.com/office/drawing/2014/main" id="{0E5DA4FF-A254-D04D-A1CA-10522D3278B4}"/>
                      </a:ext>
                    </a:extLst>
                  </p:cNvPr>
                  <p:cNvSpPr>
                    <a:spLocks noChangeArrowheads="1"/>
                  </p:cNvSpPr>
                  <p:nvPr/>
                </p:nvSpPr>
                <p:spPr bwMode="auto">
                  <a:xfrm>
                    <a:off x="744" y="175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50" name="Freeform 418">
                    <a:extLst>
                      <a:ext uri="{FF2B5EF4-FFF2-40B4-BE49-F238E27FC236}">
                        <a16:creationId xmlns:a16="http://schemas.microsoft.com/office/drawing/2014/main" id="{6E132AB1-EF05-374C-9E27-82BAB79995D4}"/>
                      </a:ext>
                    </a:extLst>
                  </p:cNvPr>
                  <p:cNvSpPr>
                    <a:spLocks/>
                  </p:cNvSpPr>
                  <p:nvPr/>
                </p:nvSpPr>
                <p:spPr bwMode="auto">
                  <a:xfrm>
                    <a:off x="773" y="1751"/>
                    <a:ext cx="18" cy="4"/>
                  </a:xfrm>
                  <a:custGeom>
                    <a:avLst/>
                    <a:gdLst>
                      <a:gd name="T0" fmla="*/ 0 w 18"/>
                      <a:gd name="T1" fmla="*/ 0 h 4"/>
                      <a:gd name="T2" fmla="*/ 0 w 18"/>
                      <a:gd name="T3" fmla="*/ 4 h 4"/>
                      <a:gd name="T4" fmla="*/ 16 w 18"/>
                      <a:gd name="T5" fmla="*/ 4 h 4"/>
                      <a:gd name="T6" fmla="*/ 17 w 18"/>
                      <a:gd name="T7" fmla="*/ 4 h 4"/>
                      <a:gd name="T8" fmla="*/ 17 w 18"/>
                      <a:gd name="T9" fmla="*/ 3 h 4"/>
                      <a:gd name="T10" fmla="*/ 18 w 18"/>
                      <a:gd name="T11" fmla="*/ 3 h 4"/>
                      <a:gd name="T12" fmla="*/ 16 w 18"/>
                      <a:gd name="T13" fmla="*/ 1 h 4"/>
                      <a:gd name="T14" fmla="*/ 16 w 18"/>
                      <a:gd name="T15" fmla="*/ 0 h 4"/>
                      <a:gd name="T16" fmla="*/ 0 w 18"/>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4"/>
                      <a:gd name="T29" fmla="*/ 18 w 18"/>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4">
                        <a:moveTo>
                          <a:pt x="0" y="0"/>
                        </a:moveTo>
                        <a:lnTo>
                          <a:pt x="0" y="4"/>
                        </a:lnTo>
                        <a:lnTo>
                          <a:pt x="16" y="4"/>
                        </a:lnTo>
                        <a:lnTo>
                          <a:pt x="17" y="4"/>
                        </a:lnTo>
                        <a:lnTo>
                          <a:pt x="17" y="3"/>
                        </a:lnTo>
                        <a:lnTo>
                          <a:pt x="18" y="3"/>
                        </a:lnTo>
                        <a:lnTo>
                          <a:pt x="16" y="1"/>
                        </a:lnTo>
                        <a:lnTo>
                          <a:pt x="16" y="0"/>
                        </a:lnTo>
                        <a:lnTo>
                          <a:pt x="0" y="0"/>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51" name="Freeform 419">
                    <a:extLst>
                      <a:ext uri="{FF2B5EF4-FFF2-40B4-BE49-F238E27FC236}">
                        <a16:creationId xmlns:a16="http://schemas.microsoft.com/office/drawing/2014/main" id="{9C6F32B7-90F4-E441-AA8B-A3F31528F91E}"/>
                      </a:ext>
                    </a:extLst>
                  </p:cNvPr>
                  <p:cNvSpPr>
                    <a:spLocks/>
                  </p:cNvSpPr>
                  <p:nvPr/>
                </p:nvSpPr>
                <p:spPr bwMode="auto">
                  <a:xfrm>
                    <a:off x="796" y="1731"/>
                    <a:ext cx="15" cy="15"/>
                  </a:xfrm>
                  <a:custGeom>
                    <a:avLst/>
                    <a:gdLst>
                      <a:gd name="T0" fmla="*/ 0 w 15"/>
                      <a:gd name="T1" fmla="*/ 12 h 15"/>
                      <a:gd name="T2" fmla="*/ 3 w 15"/>
                      <a:gd name="T3" fmla="*/ 15 h 15"/>
                      <a:gd name="T4" fmla="*/ 15 w 15"/>
                      <a:gd name="T5" fmla="*/ 3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3"/>
                        </a:lnTo>
                        <a:lnTo>
                          <a:pt x="12"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52" name="Freeform 420">
                    <a:extLst>
                      <a:ext uri="{FF2B5EF4-FFF2-40B4-BE49-F238E27FC236}">
                        <a16:creationId xmlns:a16="http://schemas.microsoft.com/office/drawing/2014/main" id="{B83C50E0-6C04-B648-B029-CFF312D192B9}"/>
                      </a:ext>
                    </a:extLst>
                  </p:cNvPr>
                  <p:cNvSpPr>
                    <a:spLocks/>
                  </p:cNvSpPr>
                  <p:nvPr/>
                </p:nvSpPr>
                <p:spPr bwMode="auto">
                  <a:xfrm>
                    <a:off x="817" y="1710"/>
                    <a:ext cx="14" cy="15"/>
                  </a:xfrm>
                  <a:custGeom>
                    <a:avLst/>
                    <a:gdLst>
                      <a:gd name="T0" fmla="*/ 0 w 14"/>
                      <a:gd name="T1" fmla="*/ 12 h 15"/>
                      <a:gd name="T2" fmla="*/ 3 w 14"/>
                      <a:gd name="T3" fmla="*/ 15 h 15"/>
                      <a:gd name="T4" fmla="*/ 14 w 14"/>
                      <a:gd name="T5" fmla="*/ 3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3"/>
                        </a:lnTo>
                        <a:lnTo>
                          <a:pt x="11"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53" name="Freeform 421">
                    <a:extLst>
                      <a:ext uri="{FF2B5EF4-FFF2-40B4-BE49-F238E27FC236}">
                        <a16:creationId xmlns:a16="http://schemas.microsoft.com/office/drawing/2014/main" id="{8D2631A0-BFF5-D849-9B47-FDCE06CC5F86}"/>
                      </a:ext>
                    </a:extLst>
                  </p:cNvPr>
                  <p:cNvSpPr>
                    <a:spLocks/>
                  </p:cNvSpPr>
                  <p:nvPr/>
                </p:nvSpPr>
                <p:spPr bwMode="auto">
                  <a:xfrm>
                    <a:off x="837" y="1690"/>
                    <a:ext cx="14" cy="15"/>
                  </a:xfrm>
                  <a:custGeom>
                    <a:avLst/>
                    <a:gdLst>
                      <a:gd name="T0" fmla="*/ 0 w 14"/>
                      <a:gd name="T1" fmla="*/ 12 h 15"/>
                      <a:gd name="T2" fmla="*/ 3 w 14"/>
                      <a:gd name="T3" fmla="*/ 15 h 15"/>
                      <a:gd name="T4" fmla="*/ 14 w 14"/>
                      <a:gd name="T5" fmla="*/ 3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3"/>
                        </a:lnTo>
                        <a:lnTo>
                          <a:pt x="11"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54" name="Freeform 422">
                    <a:extLst>
                      <a:ext uri="{FF2B5EF4-FFF2-40B4-BE49-F238E27FC236}">
                        <a16:creationId xmlns:a16="http://schemas.microsoft.com/office/drawing/2014/main" id="{6BC34E13-DB31-4B43-8D20-ABC91429E69C}"/>
                      </a:ext>
                    </a:extLst>
                  </p:cNvPr>
                  <p:cNvSpPr>
                    <a:spLocks/>
                  </p:cNvSpPr>
                  <p:nvPr/>
                </p:nvSpPr>
                <p:spPr bwMode="auto">
                  <a:xfrm>
                    <a:off x="857" y="1670"/>
                    <a:ext cx="14" cy="15"/>
                  </a:xfrm>
                  <a:custGeom>
                    <a:avLst/>
                    <a:gdLst>
                      <a:gd name="T0" fmla="*/ 0 w 14"/>
                      <a:gd name="T1" fmla="*/ 12 h 15"/>
                      <a:gd name="T2" fmla="*/ 3 w 14"/>
                      <a:gd name="T3" fmla="*/ 15 h 15"/>
                      <a:gd name="T4" fmla="*/ 14 w 14"/>
                      <a:gd name="T5" fmla="*/ 3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3"/>
                        </a:lnTo>
                        <a:lnTo>
                          <a:pt x="11"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55" name="Freeform 423">
                    <a:extLst>
                      <a:ext uri="{FF2B5EF4-FFF2-40B4-BE49-F238E27FC236}">
                        <a16:creationId xmlns:a16="http://schemas.microsoft.com/office/drawing/2014/main" id="{16EAD5A6-8E5C-9146-9490-0F2D04F4C05A}"/>
                      </a:ext>
                    </a:extLst>
                  </p:cNvPr>
                  <p:cNvSpPr>
                    <a:spLocks/>
                  </p:cNvSpPr>
                  <p:nvPr/>
                </p:nvSpPr>
                <p:spPr bwMode="auto">
                  <a:xfrm>
                    <a:off x="877" y="1650"/>
                    <a:ext cx="15" cy="14"/>
                  </a:xfrm>
                  <a:custGeom>
                    <a:avLst/>
                    <a:gdLst>
                      <a:gd name="T0" fmla="*/ 0 w 15"/>
                      <a:gd name="T1" fmla="*/ 11 h 14"/>
                      <a:gd name="T2" fmla="*/ 3 w 15"/>
                      <a:gd name="T3" fmla="*/ 14 h 14"/>
                      <a:gd name="T4" fmla="*/ 15 w 15"/>
                      <a:gd name="T5" fmla="*/ 3 h 14"/>
                      <a:gd name="T6" fmla="*/ 12 w 15"/>
                      <a:gd name="T7" fmla="*/ 0 h 14"/>
                      <a:gd name="T8" fmla="*/ 0 w 15"/>
                      <a:gd name="T9" fmla="*/ 11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1"/>
                        </a:moveTo>
                        <a:lnTo>
                          <a:pt x="3" y="14"/>
                        </a:lnTo>
                        <a:lnTo>
                          <a:pt x="15" y="3"/>
                        </a:lnTo>
                        <a:lnTo>
                          <a:pt x="12" y="0"/>
                        </a:lnTo>
                        <a:lnTo>
                          <a:pt x="0" y="11"/>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56" name="Freeform 424">
                    <a:extLst>
                      <a:ext uri="{FF2B5EF4-FFF2-40B4-BE49-F238E27FC236}">
                        <a16:creationId xmlns:a16="http://schemas.microsoft.com/office/drawing/2014/main" id="{B8404F45-4C1A-4540-A344-877DACA8F95F}"/>
                      </a:ext>
                    </a:extLst>
                  </p:cNvPr>
                  <p:cNvSpPr>
                    <a:spLocks/>
                  </p:cNvSpPr>
                  <p:nvPr/>
                </p:nvSpPr>
                <p:spPr bwMode="auto">
                  <a:xfrm>
                    <a:off x="897" y="1641"/>
                    <a:ext cx="3" cy="3"/>
                  </a:xfrm>
                  <a:custGeom>
                    <a:avLst/>
                    <a:gdLst>
                      <a:gd name="T0" fmla="*/ 0 w 3"/>
                      <a:gd name="T1" fmla="*/ 0 h 3"/>
                      <a:gd name="T2" fmla="*/ 3 w 3"/>
                      <a:gd name="T3" fmla="*/ 3 h 3"/>
                      <a:gd name="T4" fmla="*/ 3 w 3"/>
                      <a:gd name="T5" fmla="*/ 3 h 3"/>
                      <a:gd name="T6" fmla="*/ 0 w 3"/>
                      <a:gd name="T7" fmla="*/ 0 h 3"/>
                      <a:gd name="T8" fmla="*/ 0 w 3"/>
                      <a:gd name="T9" fmla="*/ 0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0"/>
                        </a:moveTo>
                        <a:lnTo>
                          <a:pt x="3" y="3"/>
                        </a:lnTo>
                        <a:lnTo>
                          <a:pt x="0" y="0"/>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57" name="Rectangle 425">
                    <a:extLst>
                      <a:ext uri="{FF2B5EF4-FFF2-40B4-BE49-F238E27FC236}">
                        <a16:creationId xmlns:a16="http://schemas.microsoft.com/office/drawing/2014/main" id="{416E4C54-CFA7-9848-B479-38281BE99BA6}"/>
                      </a:ext>
                    </a:extLst>
                  </p:cNvPr>
                  <p:cNvSpPr>
                    <a:spLocks noChangeArrowheads="1"/>
                  </p:cNvSpPr>
                  <p:nvPr/>
                </p:nvSpPr>
                <p:spPr bwMode="auto">
                  <a:xfrm>
                    <a:off x="786" y="1753"/>
                    <a:ext cx="5"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58" name="Rectangle 426">
                    <a:extLst>
                      <a:ext uri="{FF2B5EF4-FFF2-40B4-BE49-F238E27FC236}">
                        <a16:creationId xmlns:a16="http://schemas.microsoft.com/office/drawing/2014/main" id="{A7F12062-7244-E84E-B8E0-EF499BE8FBDE}"/>
                      </a:ext>
                    </a:extLst>
                  </p:cNvPr>
                  <p:cNvSpPr>
                    <a:spLocks noChangeArrowheads="1"/>
                  </p:cNvSpPr>
                  <p:nvPr/>
                </p:nvSpPr>
                <p:spPr bwMode="auto">
                  <a:xfrm>
                    <a:off x="786" y="1781"/>
                    <a:ext cx="5"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59" name="Rectangle 427">
                    <a:extLst>
                      <a:ext uri="{FF2B5EF4-FFF2-40B4-BE49-F238E27FC236}">
                        <a16:creationId xmlns:a16="http://schemas.microsoft.com/office/drawing/2014/main" id="{FB22AF93-B25E-D34D-A40C-63EBEB5ADBCA}"/>
                      </a:ext>
                    </a:extLst>
                  </p:cNvPr>
                  <p:cNvSpPr>
                    <a:spLocks noChangeArrowheads="1"/>
                  </p:cNvSpPr>
                  <p:nvPr/>
                </p:nvSpPr>
                <p:spPr bwMode="auto">
                  <a:xfrm>
                    <a:off x="786" y="1810"/>
                    <a:ext cx="5"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60" name="Rectangle 428">
                    <a:extLst>
                      <a:ext uri="{FF2B5EF4-FFF2-40B4-BE49-F238E27FC236}">
                        <a16:creationId xmlns:a16="http://schemas.microsoft.com/office/drawing/2014/main" id="{28EB6C15-12F9-B440-8E80-2C26B9CA6842}"/>
                      </a:ext>
                    </a:extLst>
                  </p:cNvPr>
                  <p:cNvSpPr>
                    <a:spLocks noChangeArrowheads="1"/>
                  </p:cNvSpPr>
                  <p:nvPr/>
                </p:nvSpPr>
                <p:spPr bwMode="auto">
                  <a:xfrm>
                    <a:off x="786" y="1839"/>
                    <a:ext cx="5"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61" name="Rectangle 429">
                    <a:extLst>
                      <a:ext uri="{FF2B5EF4-FFF2-40B4-BE49-F238E27FC236}">
                        <a16:creationId xmlns:a16="http://schemas.microsoft.com/office/drawing/2014/main" id="{C8C08A4F-31C2-4244-96BB-484BB1429A9C}"/>
                      </a:ext>
                    </a:extLst>
                  </p:cNvPr>
                  <p:cNvSpPr>
                    <a:spLocks noChangeArrowheads="1"/>
                  </p:cNvSpPr>
                  <p:nvPr/>
                </p:nvSpPr>
                <p:spPr bwMode="auto">
                  <a:xfrm>
                    <a:off x="786" y="1867"/>
                    <a:ext cx="5"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62" name="Rectangle 430">
                    <a:extLst>
                      <a:ext uri="{FF2B5EF4-FFF2-40B4-BE49-F238E27FC236}">
                        <a16:creationId xmlns:a16="http://schemas.microsoft.com/office/drawing/2014/main" id="{F82027FC-AD53-5B40-9FCA-DC19D068C4BD}"/>
                      </a:ext>
                    </a:extLst>
                  </p:cNvPr>
                  <p:cNvSpPr>
                    <a:spLocks noChangeArrowheads="1"/>
                  </p:cNvSpPr>
                  <p:nvPr/>
                </p:nvSpPr>
                <p:spPr bwMode="auto">
                  <a:xfrm>
                    <a:off x="786" y="1896"/>
                    <a:ext cx="5"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63" name="Rectangle 431">
                    <a:extLst>
                      <a:ext uri="{FF2B5EF4-FFF2-40B4-BE49-F238E27FC236}">
                        <a16:creationId xmlns:a16="http://schemas.microsoft.com/office/drawing/2014/main" id="{C732698D-637D-A749-958F-19321B81B624}"/>
                      </a:ext>
                    </a:extLst>
                  </p:cNvPr>
                  <p:cNvSpPr>
                    <a:spLocks noChangeArrowheads="1"/>
                  </p:cNvSpPr>
                  <p:nvPr/>
                </p:nvSpPr>
                <p:spPr bwMode="auto">
                  <a:xfrm>
                    <a:off x="786" y="1924"/>
                    <a:ext cx="5"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64" name="Rectangle 432">
                    <a:extLst>
                      <a:ext uri="{FF2B5EF4-FFF2-40B4-BE49-F238E27FC236}">
                        <a16:creationId xmlns:a16="http://schemas.microsoft.com/office/drawing/2014/main" id="{743AC360-EA1C-DD4B-926E-0D9A42E47641}"/>
                      </a:ext>
                    </a:extLst>
                  </p:cNvPr>
                  <p:cNvSpPr>
                    <a:spLocks noChangeArrowheads="1"/>
                  </p:cNvSpPr>
                  <p:nvPr/>
                </p:nvSpPr>
                <p:spPr bwMode="auto">
                  <a:xfrm>
                    <a:off x="786" y="1953"/>
                    <a:ext cx="5"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65" name="Rectangle 433">
                    <a:extLst>
                      <a:ext uri="{FF2B5EF4-FFF2-40B4-BE49-F238E27FC236}">
                        <a16:creationId xmlns:a16="http://schemas.microsoft.com/office/drawing/2014/main" id="{D27F8833-6563-E14B-B8D5-462FB551FAB8}"/>
                      </a:ext>
                    </a:extLst>
                  </p:cNvPr>
                  <p:cNvSpPr>
                    <a:spLocks noChangeArrowheads="1"/>
                  </p:cNvSpPr>
                  <p:nvPr/>
                </p:nvSpPr>
                <p:spPr bwMode="auto">
                  <a:xfrm>
                    <a:off x="786" y="1982"/>
                    <a:ext cx="5"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66" name="Rectangle 434">
                    <a:extLst>
                      <a:ext uri="{FF2B5EF4-FFF2-40B4-BE49-F238E27FC236}">
                        <a16:creationId xmlns:a16="http://schemas.microsoft.com/office/drawing/2014/main" id="{CB059230-E763-A948-9D0C-29435FB7AE7F}"/>
                      </a:ext>
                    </a:extLst>
                  </p:cNvPr>
                  <p:cNvSpPr>
                    <a:spLocks noChangeArrowheads="1"/>
                  </p:cNvSpPr>
                  <p:nvPr/>
                </p:nvSpPr>
                <p:spPr bwMode="auto">
                  <a:xfrm>
                    <a:off x="786" y="2010"/>
                    <a:ext cx="5"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67" name="Rectangle 435">
                    <a:extLst>
                      <a:ext uri="{FF2B5EF4-FFF2-40B4-BE49-F238E27FC236}">
                        <a16:creationId xmlns:a16="http://schemas.microsoft.com/office/drawing/2014/main" id="{4D9C0621-F643-A442-9492-5984CEA84568}"/>
                      </a:ext>
                    </a:extLst>
                  </p:cNvPr>
                  <p:cNvSpPr>
                    <a:spLocks noChangeArrowheads="1"/>
                  </p:cNvSpPr>
                  <p:nvPr/>
                </p:nvSpPr>
                <p:spPr bwMode="auto">
                  <a:xfrm>
                    <a:off x="786" y="2039"/>
                    <a:ext cx="5"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68" name="Rectangle 436">
                    <a:extLst>
                      <a:ext uri="{FF2B5EF4-FFF2-40B4-BE49-F238E27FC236}">
                        <a16:creationId xmlns:a16="http://schemas.microsoft.com/office/drawing/2014/main" id="{3897CA4D-7BE9-E04E-85E9-156E8BAFB1A8}"/>
                      </a:ext>
                    </a:extLst>
                  </p:cNvPr>
                  <p:cNvSpPr>
                    <a:spLocks noChangeArrowheads="1"/>
                  </p:cNvSpPr>
                  <p:nvPr/>
                </p:nvSpPr>
                <p:spPr bwMode="auto">
                  <a:xfrm>
                    <a:off x="786" y="2068"/>
                    <a:ext cx="5" cy="1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grpSp>
            <p:grpSp>
              <p:nvGrpSpPr>
                <p:cNvPr id="649" name="Group 437">
                  <a:extLst>
                    <a:ext uri="{FF2B5EF4-FFF2-40B4-BE49-F238E27FC236}">
                      <a16:creationId xmlns:a16="http://schemas.microsoft.com/office/drawing/2014/main" id="{2BCA9248-78AE-3041-96A9-FB9916087AB5}"/>
                    </a:ext>
                  </a:extLst>
                </p:cNvPr>
                <p:cNvGrpSpPr>
                  <a:grpSpLocks/>
                </p:cNvGrpSpPr>
                <p:nvPr/>
              </p:nvGrpSpPr>
              <p:grpSpPr bwMode="auto">
                <a:xfrm>
                  <a:off x="569" y="1638"/>
                  <a:ext cx="4" cy="331"/>
                  <a:chOff x="569" y="1638"/>
                  <a:chExt cx="4" cy="331"/>
                </a:xfrm>
              </p:grpSpPr>
              <p:sp>
                <p:nvSpPr>
                  <p:cNvPr id="670" name="Rectangle 438">
                    <a:extLst>
                      <a:ext uri="{FF2B5EF4-FFF2-40B4-BE49-F238E27FC236}">
                        <a16:creationId xmlns:a16="http://schemas.microsoft.com/office/drawing/2014/main" id="{95EC9CF1-1EFC-944D-BF25-6840140FAF50}"/>
                      </a:ext>
                    </a:extLst>
                  </p:cNvPr>
                  <p:cNvSpPr>
                    <a:spLocks noChangeArrowheads="1"/>
                  </p:cNvSpPr>
                  <p:nvPr/>
                </p:nvSpPr>
                <p:spPr bwMode="auto">
                  <a:xfrm>
                    <a:off x="569" y="1638"/>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71" name="Rectangle 439">
                    <a:extLst>
                      <a:ext uri="{FF2B5EF4-FFF2-40B4-BE49-F238E27FC236}">
                        <a16:creationId xmlns:a16="http://schemas.microsoft.com/office/drawing/2014/main" id="{CAA243BA-C1FE-C048-B689-12C9CD4971E9}"/>
                      </a:ext>
                    </a:extLst>
                  </p:cNvPr>
                  <p:cNvSpPr>
                    <a:spLocks noChangeArrowheads="1"/>
                  </p:cNvSpPr>
                  <p:nvPr/>
                </p:nvSpPr>
                <p:spPr bwMode="auto">
                  <a:xfrm>
                    <a:off x="569" y="1667"/>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72" name="Rectangle 440">
                    <a:extLst>
                      <a:ext uri="{FF2B5EF4-FFF2-40B4-BE49-F238E27FC236}">
                        <a16:creationId xmlns:a16="http://schemas.microsoft.com/office/drawing/2014/main" id="{BF6D4BE2-32DA-1B43-A137-572A8E6E53E7}"/>
                      </a:ext>
                    </a:extLst>
                  </p:cNvPr>
                  <p:cNvSpPr>
                    <a:spLocks noChangeArrowheads="1"/>
                  </p:cNvSpPr>
                  <p:nvPr/>
                </p:nvSpPr>
                <p:spPr bwMode="auto">
                  <a:xfrm>
                    <a:off x="569" y="1696"/>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73" name="Rectangle 441">
                    <a:extLst>
                      <a:ext uri="{FF2B5EF4-FFF2-40B4-BE49-F238E27FC236}">
                        <a16:creationId xmlns:a16="http://schemas.microsoft.com/office/drawing/2014/main" id="{45D97A1B-A607-244C-87B9-4FEB56B03A08}"/>
                      </a:ext>
                    </a:extLst>
                  </p:cNvPr>
                  <p:cNvSpPr>
                    <a:spLocks noChangeArrowheads="1"/>
                  </p:cNvSpPr>
                  <p:nvPr/>
                </p:nvSpPr>
                <p:spPr bwMode="auto">
                  <a:xfrm>
                    <a:off x="569" y="1724"/>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74" name="Rectangle 442">
                    <a:extLst>
                      <a:ext uri="{FF2B5EF4-FFF2-40B4-BE49-F238E27FC236}">
                        <a16:creationId xmlns:a16="http://schemas.microsoft.com/office/drawing/2014/main" id="{FAA6DEFA-9500-3C49-9F83-C15B9B570B19}"/>
                      </a:ext>
                    </a:extLst>
                  </p:cNvPr>
                  <p:cNvSpPr>
                    <a:spLocks noChangeArrowheads="1"/>
                  </p:cNvSpPr>
                  <p:nvPr/>
                </p:nvSpPr>
                <p:spPr bwMode="auto">
                  <a:xfrm>
                    <a:off x="569" y="1753"/>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75" name="Rectangle 443">
                    <a:extLst>
                      <a:ext uri="{FF2B5EF4-FFF2-40B4-BE49-F238E27FC236}">
                        <a16:creationId xmlns:a16="http://schemas.microsoft.com/office/drawing/2014/main" id="{B76103BA-085C-2D4A-8CD3-5DC1F545B4A6}"/>
                      </a:ext>
                    </a:extLst>
                  </p:cNvPr>
                  <p:cNvSpPr>
                    <a:spLocks noChangeArrowheads="1"/>
                  </p:cNvSpPr>
                  <p:nvPr/>
                </p:nvSpPr>
                <p:spPr bwMode="auto">
                  <a:xfrm>
                    <a:off x="569" y="1781"/>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76" name="Rectangle 444">
                    <a:extLst>
                      <a:ext uri="{FF2B5EF4-FFF2-40B4-BE49-F238E27FC236}">
                        <a16:creationId xmlns:a16="http://schemas.microsoft.com/office/drawing/2014/main" id="{1EF6ED74-F811-F24C-A752-5A930F36750C}"/>
                      </a:ext>
                    </a:extLst>
                  </p:cNvPr>
                  <p:cNvSpPr>
                    <a:spLocks noChangeArrowheads="1"/>
                  </p:cNvSpPr>
                  <p:nvPr/>
                </p:nvSpPr>
                <p:spPr bwMode="auto">
                  <a:xfrm>
                    <a:off x="569" y="1810"/>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77" name="Rectangle 445">
                    <a:extLst>
                      <a:ext uri="{FF2B5EF4-FFF2-40B4-BE49-F238E27FC236}">
                        <a16:creationId xmlns:a16="http://schemas.microsoft.com/office/drawing/2014/main" id="{686E7C96-1715-8042-8DDF-5A7331591463}"/>
                      </a:ext>
                    </a:extLst>
                  </p:cNvPr>
                  <p:cNvSpPr>
                    <a:spLocks noChangeArrowheads="1"/>
                  </p:cNvSpPr>
                  <p:nvPr/>
                </p:nvSpPr>
                <p:spPr bwMode="auto">
                  <a:xfrm>
                    <a:off x="569" y="1839"/>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78" name="Rectangle 446">
                    <a:extLst>
                      <a:ext uri="{FF2B5EF4-FFF2-40B4-BE49-F238E27FC236}">
                        <a16:creationId xmlns:a16="http://schemas.microsoft.com/office/drawing/2014/main" id="{192AA97D-AAAF-BA4A-95C7-035900C72E95}"/>
                      </a:ext>
                    </a:extLst>
                  </p:cNvPr>
                  <p:cNvSpPr>
                    <a:spLocks noChangeArrowheads="1"/>
                  </p:cNvSpPr>
                  <p:nvPr/>
                </p:nvSpPr>
                <p:spPr bwMode="auto">
                  <a:xfrm>
                    <a:off x="569" y="1867"/>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79" name="Rectangle 447">
                    <a:extLst>
                      <a:ext uri="{FF2B5EF4-FFF2-40B4-BE49-F238E27FC236}">
                        <a16:creationId xmlns:a16="http://schemas.microsoft.com/office/drawing/2014/main" id="{376CE7F4-2D20-644E-82FA-2AB200D2D4EB}"/>
                      </a:ext>
                    </a:extLst>
                  </p:cNvPr>
                  <p:cNvSpPr>
                    <a:spLocks noChangeArrowheads="1"/>
                  </p:cNvSpPr>
                  <p:nvPr/>
                </p:nvSpPr>
                <p:spPr bwMode="auto">
                  <a:xfrm>
                    <a:off x="569" y="1896"/>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80" name="Rectangle 448">
                    <a:extLst>
                      <a:ext uri="{FF2B5EF4-FFF2-40B4-BE49-F238E27FC236}">
                        <a16:creationId xmlns:a16="http://schemas.microsoft.com/office/drawing/2014/main" id="{CA3D7BA1-2ACD-6345-9A63-070FE08B2335}"/>
                      </a:ext>
                    </a:extLst>
                  </p:cNvPr>
                  <p:cNvSpPr>
                    <a:spLocks noChangeArrowheads="1"/>
                  </p:cNvSpPr>
                  <p:nvPr/>
                </p:nvSpPr>
                <p:spPr bwMode="auto">
                  <a:xfrm>
                    <a:off x="569" y="1924"/>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81" name="Rectangle 449">
                    <a:extLst>
                      <a:ext uri="{FF2B5EF4-FFF2-40B4-BE49-F238E27FC236}">
                        <a16:creationId xmlns:a16="http://schemas.microsoft.com/office/drawing/2014/main" id="{49D3D100-5385-FB48-8C24-CF73B7717A9E}"/>
                      </a:ext>
                    </a:extLst>
                  </p:cNvPr>
                  <p:cNvSpPr>
                    <a:spLocks noChangeArrowheads="1"/>
                  </p:cNvSpPr>
                  <p:nvPr/>
                </p:nvSpPr>
                <p:spPr bwMode="auto">
                  <a:xfrm>
                    <a:off x="569" y="1953"/>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grpSp>
            <p:grpSp>
              <p:nvGrpSpPr>
                <p:cNvPr id="650" name="Group 450">
                  <a:extLst>
                    <a:ext uri="{FF2B5EF4-FFF2-40B4-BE49-F238E27FC236}">
                      <a16:creationId xmlns:a16="http://schemas.microsoft.com/office/drawing/2014/main" id="{7768D1AA-B37D-544A-BE02-6CB1CC9D8816}"/>
                    </a:ext>
                  </a:extLst>
                </p:cNvPr>
                <p:cNvGrpSpPr>
                  <a:grpSpLocks/>
                </p:cNvGrpSpPr>
                <p:nvPr/>
              </p:nvGrpSpPr>
              <p:grpSpPr bwMode="auto">
                <a:xfrm>
                  <a:off x="567" y="1970"/>
                  <a:ext cx="330" cy="4"/>
                  <a:chOff x="567" y="1970"/>
                  <a:chExt cx="330" cy="4"/>
                </a:xfrm>
              </p:grpSpPr>
              <p:sp>
                <p:nvSpPr>
                  <p:cNvPr id="658" name="Rectangle 451">
                    <a:extLst>
                      <a:ext uri="{FF2B5EF4-FFF2-40B4-BE49-F238E27FC236}">
                        <a16:creationId xmlns:a16="http://schemas.microsoft.com/office/drawing/2014/main" id="{514A4809-9AAE-AC47-BCD5-93A2ED5C8545}"/>
                      </a:ext>
                    </a:extLst>
                  </p:cNvPr>
                  <p:cNvSpPr>
                    <a:spLocks noChangeArrowheads="1"/>
                  </p:cNvSpPr>
                  <p:nvPr/>
                </p:nvSpPr>
                <p:spPr bwMode="auto">
                  <a:xfrm>
                    <a:off x="567" y="1970"/>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59" name="Rectangle 452">
                    <a:extLst>
                      <a:ext uri="{FF2B5EF4-FFF2-40B4-BE49-F238E27FC236}">
                        <a16:creationId xmlns:a16="http://schemas.microsoft.com/office/drawing/2014/main" id="{82C935E4-EC86-F445-BE02-EFCFA5889017}"/>
                      </a:ext>
                    </a:extLst>
                  </p:cNvPr>
                  <p:cNvSpPr>
                    <a:spLocks noChangeArrowheads="1"/>
                  </p:cNvSpPr>
                  <p:nvPr/>
                </p:nvSpPr>
                <p:spPr bwMode="auto">
                  <a:xfrm>
                    <a:off x="596" y="197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60" name="Rectangle 453">
                    <a:extLst>
                      <a:ext uri="{FF2B5EF4-FFF2-40B4-BE49-F238E27FC236}">
                        <a16:creationId xmlns:a16="http://schemas.microsoft.com/office/drawing/2014/main" id="{A89A5059-EC38-B042-BEBE-ED388149D1AB}"/>
                      </a:ext>
                    </a:extLst>
                  </p:cNvPr>
                  <p:cNvSpPr>
                    <a:spLocks noChangeArrowheads="1"/>
                  </p:cNvSpPr>
                  <p:nvPr/>
                </p:nvSpPr>
                <p:spPr bwMode="auto">
                  <a:xfrm>
                    <a:off x="624" y="1970"/>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61" name="Rectangle 454">
                    <a:extLst>
                      <a:ext uri="{FF2B5EF4-FFF2-40B4-BE49-F238E27FC236}">
                        <a16:creationId xmlns:a16="http://schemas.microsoft.com/office/drawing/2014/main" id="{FA215F09-27D8-6F4A-88BB-023A5AD568DA}"/>
                      </a:ext>
                    </a:extLst>
                  </p:cNvPr>
                  <p:cNvSpPr>
                    <a:spLocks noChangeArrowheads="1"/>
                  </p:cNvSpPr>
                  <p:nvPr/>
                </p:nvSpPr>
                <p:spPr bwMode="auto">
                  <a:xfrm>
                    <a:off x="653" y="197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62" name="Rectangle 455">
                    <a:extLst>
                      <a:ext uri="{FF2B5EF4-FFF2-40B4-BE49-F238E27FC236}">
                        <a16:creationId xmlns:a16="http://schemas.microsoft.com/office/drawing/2014/main" id="{06F47CA7-B174-1947-BFB4-710A88F4AD2A}"/>
                      </a:ext>
                    </a:extLst>
                  </p:cNvPr>
                  <p:cNvSpPr>
                    <a:spLocks noChangeArrowheads="1"/>
                  </p:cNvSpPr>
                  <p:nvPr/>
                </p:nvSpPr>
                <p:spPr bwMode="auto">
                  <a:xfrm>
                    <a:off x="682" y="197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63" name="Rectangle 456">
                    <a:extLst>
                      <a:ext uri="{FF2B5EF4-FFF2-40B4-BE49-F238E27FC236}">
                        <a16:creationId xmlns:a16="http://schemas.microsoft.com/office/drawing/2014/main" id="{4FEC3CBF-F6B3-1545-8FC8-AB8E96A4B538}"/>
                      </a:ext>
                    </a:extLst>
                  </p:cNvPr>
                  <p:cNvSpPr>
                    <a:spLocks noChangeArrowheads="1"/>
                  </p:cNvSpPr>
                  <p:nvPr/>
                </p:nvSpPr>
                <p:spPr bwMode="auto">
                  <a:xfrm>
                    <a:off x="710" y="1970"/>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64" name="Rectangle 457">
                    <a:extLst>
                      <a:ext uri="{FF2B5EF4-FFF2-40B4-BE49-F238E27FC236}">
                        <a16:creationId xmlns:a16="http://schemas.microsoft.com/office/drawing/2014/main" id="{500D596E-3B75-EF4B-B032-BA80F149BC51}"/>
                      </a:ext>
                    </a:extLst>
                  </p:cNvPr>
                  <p:cNvSpPr>
                    <a:spLocks noChangeArrowheads="1"/>
                  </p:cNvSpPr>
                  <p:nvPr/>
                </p:nvSpPr>
                <p:spPr bwMode="auto">
                  <a:xfrm>
                    <a:off x="739" y="197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65" name="Rectangle 458">
                    <a:extLst>
                      <a:ext uri="{FF2B5EF4-FFF2-40B4-BE49-F238E27FC236}">
                        <a16:creationId xmlns:a16="http://schemas.microsoft.com/office/drawing/2014/main" id="{F7BC5040-6AE2-9744-82CB-1A1269E7DBBB}"/>
                      </a:ext>
                    </a:extLst>
                  </p:cNvPr>
                  <p:cNvSpPr>
                    <a:spLocks noChangeArrowheads="1"/>
                  </p:cNvSpPr>
                  <p:nvPr/>
                </p:nvSpPr>
                <p:spPr bwMode="auto">
                  <a:xfrm>
                    <a:off x="768" y="197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66" name="Rectangle 459">
                    <a:extLst>
                      <a:ext uri="{FF2B5EF4-FFF2-40B4-BE49-F238E27FC236}">
                        <a16:creationId xmlns:a16="http://schemas.microsoft.com/office/drawing/2014/main" id="{8F688BD4-5F96-174C-A4BB-E31816259D97}"/>
                      </a:ext>
                    </a:extLst>
                  </p:cNvPr>
                  <p:cNvSpPr>
                    <a:spLocks noChangeArrowheads="1"/>
                  </p:cNvSpPr>
                  <p:nvPr/>
                </p:nvSpPr>
                <p:spPr bwMode="auto">
                  <a:xfrm>
                    <a:off x="796" y="1970"/>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67" name="Rectangle 460">
                    <a:extLst>
                      <a:ext uri="{FF2B5EF4-FFF2-40B4-BE49-F238E27FC236}">
                        <a16:creationId xmlns:a16="http://schemas.microsoft.com/office/drawing/2014/main" id="{747F2E1D-8234-9546-B3B1-2E928CD13B4A}"/>
                      </a:ext>
                    </a:extLst>
                  </p:cNvPr>
                  <p:cNvSpPr>
                    <a:spLocks noChangeArrowheads="1"/>
                  </p:cNvSpPr>
                  <p:nvPr/>
                </p:nvSpPr>
                <p:spPr bwMode="auto">
                  <a:xfrm>
                    <a:off x="825" y="197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68" name="Rectangle 461">
                    <a:extLst>
                      <a:ext uri="{FF2B5EF4-FFF2-40B4-BE49-F238E27FC236}">
                        <a16:creationId xmlns:a16="http://schemas.microsoft.com/office/drawing/2014/main" id="{3E62A0B8-CECE-664C-9BE1-825AE3D9ED60}"/>
                      </a:ext>
                    </a:extLst>
                  </p:cNvPr>
                  <p:cNvSpPr>
                    <a:spLocks noChangeArrowheads="1"/>
                  </p:cNvSpPr>
                  <p:nvPr/>
                </p:nvSpPr>
                <p:spPr bwMode="auto">
                  <a:xfrm>
                    <a:off x="853" y="1970"/>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69" name="Rectangle 462">
                    <a:extLst>
                      <a:ext uri="{FF2B5EF4-FFF2-40B4-BE49-F238E27FC236}">
                        <a16:creationId xmlns:a16="http://schemas.microsoft.com/office/drawing/2014/main" id="{0522C784-BE32-2340-A56B-030B1B4CE110}"/>
                      </a:ext>
                    </a:extLst>
                  </p:cNvPr>
                  <p:cNvSpPr>
                    <a:spLocks noChangeArrowheads="1"/>
                  </p:cNvSpPr>
                  <p:nvPr/>
                </p:nvSpPr>
                <p:spPr bwMode="auto">
                  <a:xfrm>
                    <a:off x="882" y="1970"/>
                    <a:ext cx="15"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grpSp>
            <p:grpSp>
              <p:nvGrpSpPr>
                <p:cNvPr id="651" name="Group 463">
                  <a:extLst>
                    <a:ext uri="{FF2B5EF4-FFF2-40B4-BE49-F238E27FC236}">
                      <a16:creationId xmlns:a16="http://schemas.microsoft.com/office/drawing/2014/main" id="{37815388-93BC-4742-B7BB-D985E87527EC}"/>
                    </a:ext>
                  </a:extLst>
                </p:cNvPr>
                <p:cNvGrpSpPr>
                  <a:grpSpLocks/>
                </p:cNvGrpSpPr>
                <p:nvPr/>
              </p:nvGrpSpPr>
              <p:grpSpPr bwMode="auto">
                <a:xfrm>
                  <a:off x="456" y="1970"/>
                  <a:ext cx="113" cy="119"/>
                  <a:chOff x="456" y="1970"/>
                  <a:chExt cx="113" cy="119"/>
                </a:xfrm>
              </p:grpSpPr>
              <p:sp>
                <p:nvSpPr>
                  <p:cNvPr id="652" name="Freeform 464">
                    <a:extLst>
                      <a:ext uri="{FF2B5EF4-FFF2-40B4-BE49-F238E27FC236}">
                        <a16:creationId xmlns:a16="http://schemas.microsoft.com/office/drawing/2014/main" id="{FF99B674-074D-B042-BFA5-2C4E3AD3CD56}"/>
                      </a:ext>
                    </a:extLst>
                  </p:cNvPr>
                  <p:cNvSpPr>
                    <a:spLocks/>
                  </p:cNvSpPr>
                  <p:nvPr/>
                </p:nvSpPr>
                <p:spPr bwMode="auto">
                  <a:xfrm>
                    <a:off x="554" y="1970"/>
                    <a:ext cx="15" cy="15"/>
                  </a:xfrm>
                  <a:custGeom>
                    <a:avLst/>
                    <a:gdLst>
                      <a:gd name="T0" fmla="*/ 15 w 15"/>
                      <a:gd name="T1" fmla="*/ 4 h 15"/>
                      <a:gd name="T2" fmla="*/ 12 w 15"/>
                      <a:gd name="T3" fmla="*/ 0 h 15"/>
                      <a:gd name="T4" fmla="*/ 0 w 15"/>
                      <a:gd name="T5" fmla="*/ 12 h 15"/>
                      <a:gd name="T6" fmla="*/ 3 w 15"/>
                      <a:gd name="T7" fmla="*/ 15 h 15"/>
                      <a:gd name="T8" fmla="*/ 15 w 15"/>
                      <a:gd name="T9" fmla="*/ 4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4"/>
                        </a:moveTo>
                        <a:lnTo>
                          <a:pt x="12" y="0"/>
                        </a:lnTo>
                        <a:lnTo>
                          <a:pt x="0" y="12"/>
                        </a:lnTo>
                        <a:lnTo>
                          <a:pt x="3" y="15"/>
                        </a:lnTo>
                        <a:lnTo>
                          <a:pt x="15" y="4"/>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53" name="Freeform 465">
                    <a:extLst>
                      <a:ext uri="{FF2B5EF4-FFF2-40B4-BE49-F238E27FC236}">
                        <a16:creationId xmlns:a16="http://schemas.microsoft.com/office/drawing/2014/main" id="{D0F8065D-7C6D-264B-A412-06C4559B6F4C}"/>
                      </a:ext>
                    </a:extLst>
                  </p:cNvPr>
                  <p:cNvSpPr>
                    <a:spLocks/>
                  </p:cNvSpPr>
                  <p:nvPr/>
                </p:nvSpPr>
                <p:spPr bwMode="auto">
                  <a:xfrm>
                    <a:off x="535" y="1991"/>
                    <a:ext cx="14" cy="15"/>
                  </a:xfrm>
                  <a:custGeom>
                    <a:avLst/>
                    <a:gdLst>
                      <a:gd name="T0" fmla="*/ 14 w 14"/>
                      <a:gd name="T1" fmla="*/ 3 h 15"/>
                      <a:gd name="T2" fmla="*/ 11 w 14"/>
                      <a:gd name="T3" fmla="*/ 0 h 15"/>
                      <a:gd name="T4" fmla="*/ 0 w 14"/>
                      <a:gd name="T5" fmla="*/ 12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2"/>
                        </a:lnTo>
                        <a:lnTo>
                          <a:pt x="3" y="15"/>
                        </a:lnTo>
                        <a:lnTo>
                          <a:pt x="14"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54" name="Freeform 466">
                    <a:extLst>
                      <a:ext uri="{FF2B5EF4-FFF2-40B4-BE49-F238E27FC236}">
                        <a16:creationId xmlns:a16="http://schemas.microsoft.com/office/drawing/2014/main" id="{7BC1A949-FF22-8340-AB0D-10CCE903D2FE}"/>
                      </a:ext>
                    </a:extLst>
                  </p:cNvPr>
                  <p:cNvSpPr>
                    <a:spLocks/>
                  </p:cNvSpPr>
                  <p:nvPr/>
                </p:nvSpPr>
                <p:spPr bwMode="auto">
                  <a:xfrm>
                    <a:off x="515" y="2012"/>
                    <a:ext cx="14" cy="15"/>
                  </a:xfrm>
                  <a:custGeom>
                    <a:avLst/>
                    <a:gdLst>
                      <a:gd name="T0" fmla="*/ 14 w 14"/>
                      <a:gd name="T1" fmla="*/ 3 h 15"/>
                      <a:gd name="T2" fmla="*/ 11 w 14"/>
                      <a:gd name="T3" fmla="*/ 0 h 15"/>
                      <a:gd name="T4" fmla="*/ 0 w 14"/>
                      <a:gd name="T5" fmla="*/ 12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2"/>
                        </a:lnTo>
                        <a:lnTo>
                          <a:pt x="3" y="15"/>
                        </a:lnTo>
                        <a:lnTo>
                          <a:pt x="14"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55" name="Freeform 467">
                    <a:extLst>
                      <a:ext uri="{FF2B5EF4-FFF2-40B4-BE49-F238E27FC236}">
                        <a16:creationId xmlns:a16="http://schemas.microsoft.com/office/drawing/2014/main" id="{CC8A439B-0547-3F4E-B3F1-B8F6908E722F}"/>
                      </a:ext>
                    </a:extLst>
                  </p:cNvPr>
                  <p:cNvSpPr>
                    <a:spLocks/>
                  </p:cNvSpPr>
                  <p:nvPr/>
                </p:nvSpPr>
                <p:spPr bwMode="auto">
                  <a:xfrm>
                    <a:off x="496" y="2033"/>
                    <a:ext cx="14" cy="15"/>
                  </a:xfrm>
                  <a:custGeom>
                    <a:avLst/>
                    <a:gdLst>
                      <a:gd name="T0" fmla="*/ 14 w 14"/>
                      <a:gd name="T1" fmla="*/ 3 h 15"/>
                      <a:gd name="T2" fmla="*/ 11 w 14"/>
                      <a:gd name="T3" fmla="*/ 0 h 15"/>
                      <a:gd name="T4" fmla="*/ 0 w 14"/>
                      <a:gd name="T5" fmla="*/ 12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2"/>
                        </a:lnTo>
                        <a:lnTo>
                          <a:pt x="3" y="15"/>
                        </a:lnTo>
                        <a:lnTo>
                          <a:pt x="14"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56" name="Freeform 468">
                    <a:extLst>
                      <a:ext uri="{FF2B5EF4-FFF2-40B4-BE49-F238E27FC236}">
                        <a16:creationId xmlns:a16="http://schemas.microsoft.com/office/drawing/2014/main" id="{4E853601-C54B-444D-9B11-FB81AD7F7349}"/>
                      </a:ext>
                    </a:extLst>
                  </p:cNvPr>
                  <p:cNvSpPr>
                    <a:spLocks/>
                  </p:cNvSpPr>
                  <p:nvPr/>
                </p:nvSpPr>
                <p:spPr bwMode="auto">
                  <a:xfrm>
                    <a:off x="476" y="2054"/>
                    <a:ext cx="14" cy="15"/>
                  </a:xfrm>
                  <a:custGeom>
                    <a:avLst/>
                    <a:gdLst>
                      <a:gd name="T0" fmla="*/ 14 w 14"/>
                      <a:gd name="T1" fmla="*/ 3 h 15"/>
                      <a:gd name="T2" fmla="*/ 11 w 14"/>
                      <a:gd name="T3" fmla="*/ 0 h 15"/>
                      <a:gd name="T4" fmla="*/ 0 w 14"/>
                      <a:gd name="T5" fmla="*/ 11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1"/>
                        </a:lnTo>
                        <a:lnTo>
                          <a:pt x="3" y="15"/>
                        </a:lnTo>
                        <a:lnTo>
                          <a:pt x="14"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57" name="Freeform 469">
                    <a:extLst>
                      <a:ext uri="{FF2B5EF4-FFF2-40B4-BE49-F238E27FC236}">
                        <a16:creationId xmlns:a16="http://schemas.microsoft.com/office/drawing/2014/main" id="{5509B1BB-F9CC-384B-B3E1-839C3FFA51AB}"/>
                      </a:ext>
                    </a:extLst>
                  </p:cNvPr>
                  <p:cNvSpPr>
                    <a:spLocks/>
                  </p:cNvSpPr>
                  <p:nvPr/>
                </p:nvSpPr>
                <p:spPr bwMode="auto">
                  <a:xfrm>
                    <a:off x="456" y="2075"/>
                    <a:ext cx="15" cy="14"/>
                  </a:xfrm>
                  <a:custGeom>
                    <a:avLst/>
                    <a:gdLst>
                      <a:gd name="T0" fmla="*/ 15 w 15"/>
                      <a:gd name="T1" fmla="*/ 3 h 14"/>
                      <a:gd name="T2" fmla="*/ 12 w 15"/>
                      <a:gd name="T3" fmla="*/ 0 h 14"/>
                      <a:gd name="T4" fmla="*/ 0 w 15"/>
                      <a:gd name="T5" fmla="*/ 11 h 14"/>
                      <a:gd name="T6" fmla="*/ 3 w 15"/>
                      <a:gd name="T7" fmla="*/ 14 h 14"/>
                      <a:gd name="T8" fmla="*/ 15 w 15"/>
                      <a:gd name="T9" fmla="*/ 3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3"/>
                        </a:moveTo>
                        <a:lnTo>
                          <a:pt x="12" y="0"/>
                        </a:lnTo>
                        <a:lnTo>
                          <a:pt x="0" y="11"/>
                        </a:lnTo>
                        <a:lnTo>
                          <a:pt x="3" y="14"/>
                        </a:lnTo>
                        <a:lnTo>
                          <a:pt x="15"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grpSp>
            <p:nvGrpSpPr>
              <p:cNvPr id="38" name="Group 470">
                <a:extLst>
                  <a:ext uri="{FF2B5EF4-FFF2-40B4-BE49-F238E27FC236}">
                    <a16:creationId xmlns:a16="http://schemas.microsoft.com/office/drawing/2014/main" id="{69A38B00-6FBA-B348-B7D9-A24A01E3B259}"/>
                  </a:ext>
                </a:extLst>
              </p:cNvPr>
              <p:cNvGrpSpPr>
                <a:grpSpLocks/>
              </p:cNvGrpSpPr>
              <p:nvPr/>
            </p:nvGrpSpPr>
            <p:grpSpPr bwMode="auto">
              <a:xfrm>
                <a:off x="785" y="1638"/>
                <a:ext cx="446" cy="451"/>
                <a:chOff x="785" y="1638"/>
                <a:chExt cx="446" cy="451"/>
              </a:xfrm>
            </p:grpSpPr>
            <p:grpSp>
              <p:nvGrpSpPr>
                <p:cNvPr id="527" name="Group 471">
                  <a:extLst>
                    <a:ext uri="{FF2B5EF4-FFF2-40B4-BE49-F238E27FC236}">
                      <a16:creationId xmlns:a16="http://schemas.microsoft.com/office/drawing/2014/main" id="{738A121F-A53C-974C-93B0-E9A22E548EF3}"/>
                    </a:ext>
                  </a:extLst>
                </p:cNvPr>
                <p:cNvGrpSpPr>
                  <a:grpSpLocks/>
                </p:cNvGrpSpPr>
                <p:nvPr/>
              </p:nvGrpSpPr>
              <p:grpSpPr bwMode="auto">
                <a:xfrm>
                  <a:off x="785" y="1640"/>
                  <a:ext cx="446" cy="445"/>
                  <a:chOff x="785" y="1640"/>
                  <a:chExt cx="446" cy="445"/>
                </a:xfrm>
              </p:grpSpPr>
              <p:sp>
                <p:nvSpPr>
                  <p:cNvPr id="561" name="Freeform 472">
                    <a:extLst>
                      <a:ext uri="{FF2B5EF4-FFF2-40B4-BE49-F238E27FC236}">
                        <a16:creationId xmlns:a16="http://schemas.microsoft.com/office/drawing/2014/main" id="{1A5052F9-BD83-1E42-ABEA-CE921A0ED570}"/>
                      </a:ext>
                    </a:extLst>
                  </p:cNvPr>
                  <p:cNvSpPr>
                    <a:spLocks/>
                  </p:cNvSpPr>
                  <p:nvPr/>
                </p:nvSpPr>
                <p:spPr bwMode="auto">
                  <a:xfrm>
                    <a:off x="885" y="1640"/>
                    <a:ext cx="17" cy="16"/>
                  </a:xfrm>
                  <a:custGeom>
                    <a:avLst/>
                    <a:gdLst>
                      <a:gd name="T0" fmla="*/ 14 w 17"/>
                      <a:gd name="T1" fmla="*/ 4 h 16"/>
                      <a:gd name="T2" fmla="*/ 17 w 17"/>
                      <a:gd name="T3" fmla="*/ 4 h 16"/>
                      <a:gd name="T4" fmla="*/ 17 w 17"/>
                      <a:gd name="T5" fmla="*/ 0 h 16"/>
                      <a:gd name="T6" fmla="*/ 13 w 17"/>
                      <a:gd name="T7" fmla="*/ 0 h 16"/>
                      <a:gd name="T8" fmla="*/ 12 w 17"/>
                      <a:gd name="T9" fmla="*/ 0 h 16"/>
                      <a:gd name="T10" fmla="*/ 11 w 17"/>
                      <a:gd name="T11" fmla="*/ 1 h 16"/>
                      <a:gd name="T12" fmla="*/ 0 w 17"/>
                      <a:gd name="T13" fmla="*/ 13 h 16"/>
                      <a:gd name="T14" fmla="*/ 3 w 17"/>
                      <a:gd name="T15" fmla="*/ 16 h 16"/>
                      <a:gd name="T16" fmla="*/ 14 w 17"/>
                      <a:gd name="T17" fmla="*/ 4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6"/>
                      <a:gd name="T29" fmla="*/ 17 w 17"/>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6">
                        <a:moveTo>
                          <a:pt x="14" y="4"/>
                        </a:moveTo>
                        <a:lnTo>
                          <a:pt x="17" y="4"/>
                        </a:lnTo>
                        <a:lnTo>
                          <a:pt x="17" y="0"/>
                        </a:lnTo>
                        <a:lnTo>
                          <a:pt x="13" y="0"/>
                        </a:lnTo>
                        <a:lnTo>
                          <a:pt x="12" y="0"/>
                        </a:lnTo>
                        <a:lnTo>
                          <a:pt x="11" y="1"/>
                        </a:lnTo>
                        <a:lnTo>
                          <a:pt x="0" y="13"/>
                        </a:lnTo>
                        <a:lnTo>
                          <a:pt x="3" y="16"/>
                        </a:lnTo>
                        <a:lnTo>
                          <a:pt x="14" y="4"/>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2" name="Freeform 473">
                    <a:extLst>
                      <a:ext uri="{FF2B5EF4-FFF2-40B4-BE49-F238E27FC236}">
                        <a16:creationId xmlns:a16="http://schemas.microsoft.com/office/drawing/2014/main" id="{95CDF36D-6AE7-5D44-B585-90AF5B076031}"/>
                      </a:ext>
                    </a:extLst>
                  </p:cNvPr>
                  <p:cNvSpPr>
                    <a:spLocks/>
                  </p:cNvSpPr>
                  <p:nvPr/>
                </p:nvSpPr>
                <p:spPr bwMode="auto">
                  <a:xfrm>
                    <a:off x="865" y="1661"/>
                    <a:ext cx="14" cy="15"/>
                  </a:xfrm>
                  <a:custGeom>
                    <a:avLst/>
                    <a:gdLst>
                      <a:gd name="T0" fmla="*/ 14 w 14"/>
                      <a:gd name="T1" fmla="*/ 3 h 15"/>
                      <a:gd name="T2" fmla="*/ 11 w 14"/>
                      <a:gd name="T3" fmla="*/ 0 h 15"/>
                      <a:gd name="T4" fmla="*/ 0 w 14"/>
                      <a:gd name="T5" fmla="*/ 12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2"/>
                        </a:lnTo>
                        <a:lnTo>
                          <a:pt x="3" y="15"/>
                        </a:lnTo>
                        <a:lnTo>
                          <a:pt x="14"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3" name="Freeform 474">
                    <a:extLst>
                      <a:ext uri="{FF2B5EF4-FFF2-40B4-BE49-F238E27FC236}">
                        <a16:creationId xmlns:a16="http://schemas.microsoft.com/office/drawing/2014/main" id="{A85FD392-016E-C948-8A85-43B795F7ED80}"/>
                      </a:ext>
                    </a:extLst>
                  </p:cNvPr>
                  <p:cNvSpPr>
                    <a:spLocks/>
                  </p:cNvSpPr>
                  <p:nvPr/>
                </p:nvSpPr>
                <p:spPr bwMode="auto">
                  <a:xfrm>
                    <a:off x="844" y="1681"/>
                    <a:ext cx="15" cy="15"/>
                  </a:xfrm>
                  <a:custGeom>
                    <a:avLst/>
                    <a:gdLst>
                      <a:gd name="T0" fmla="*/ 15 w 15"/>
                      <a:gd name="T1" fmla="*/ 3 h 15"/>
                      <a:gd name="T2" fmla="*/ 12 w 15"/>
                      <a:gd name="T3" fmla="*/ 0 h 15"/>
                      <a:gd name="T4" fmla="*/ 0 w 15"/>
                      <a:gd name="T5" fmla="*/ 12 h 15"/>
                      <a:gd name="T6" fmla="*/ 3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2"/>
                        </a:lnTo>
                        <a:lnTo>
                          <a:pt x="3" y="15"/>
                        </a:lnTo>
                        <a:lnTo>
                          <a:pt x="15"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 name="Freeform 475">
                    <a:extLst>
                      <a:ext uri="{FF2B5EF4-FFF2-40B4-BE49-F238E27FC236}">
                        <a16:creationId xmlns:a16="http://schemas.microsoft.com/office/drawing/2014/main" id="{313DAF10-FA70-264E-8B56-8F3943C6823B}"/>
                      </a:ext>
                    </a:extLst>
                  </p:cNvPr>
                  <p:cNvSpPr>
                    <a:spLocks/>
                  </p:cNvSpPr>
                  <p:nvPr/>
                </p:nvSpPr>
                <p:spPr bwMode="auto">
                  <a:xfrm>
                    <a:off x="824" y="1702"/>
                    <a:ext cx="15" cy="14"/>
                  </a:xfrm>
                  <a:custGeom>
                    <a:avLst/>
                    <a:gdLst>
                      <a:gd name="T0" fmla="*/ 15 w 15"/>
                      <a:gd name="T1" fmla="*/ 3 h 14"/>
                      <a:gd name="T2" fmla="*/ 12 w 15"/>
                      <a:gd name="T3" fmla="*/ 0 h 14"/>
                      <a:gd name="T4" fmla="*/ 0 w 15"/>
                      <a:gd name="T5" fmla="*/ 11 h 14"/>
                      <a:gd name="T6" fmla="*/ 3 w 15"/>
                      <a:gd name="T7" fmla="*/ 14 h 14"/>
                      <a:gd name="T8" fmla="*/ 15 w 15"/>
                      <a:gd name="T9" fmla="*/ 3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3"/>
                        </a:moveTo>
                        <a:lnTo>
                          <a:pt x="12" y="0"/>
                        </a:lnTo>
                        <a:lnTo>
                          <a:pt x="0" y="11"/>
                        </a:lnTo>
                        <a:lnTo>
                          <a:pt x="3" y="14"/>
                        </a:lnTo>
                        <a:lnTo>
                          <a:pt x="15"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 name="Freeform 476">
                    <a:extLst>
                      <a:ext uri="{FF2B5EF4-FFF2-40B4-BE49-F238E27FC236}">
                        <a16:creationId xmlns:a16="http://schemas.microsoft.com/office/drawing/2014/main" id="{19690D6C-3F9D-3A40-9BC0-20F959566DE1}"/>
                      </a:ext>
                    </a:extLst>
                  </p:cNvPr>
                  <p:cNvSpPr>
                    <a:spLocks/>
                  </p:cNvSpPr>
                  <p:nvPr/>
                </p:nvSpPr>
                <p:spPr bwMode="auto">
                  <a:xfrm>
                    <a:off x="804" y="1722"/>
                    <a:ext cx="15" cy="14"/>
                  </a:xfrm>
                  <a:custGeom>
                    <a:avLst/>
                    <a:gdLst>
                      <a:gd name="T0" fmla="*/ 15 w 15"/>
                      <a:gd name="T1" fmla="*/ 3 h 14"/>
                      <a:gd name="T2" fmla="*/ 12 w 15"/>
                      <a:gd name="T3" fmla="*/ 0 h 14"/>
                      <a:gd name="T4" fmla="*/ 0 w 15"/>
                      <a:gd name="T5" fmla="*/ 11 h 14"/>
                      <a:gd name="T6" fmla="*/ 3 w 15"/>
                      <a:gd name="T7" fmla="*/ 14 h 14"/>
                      <a:gd name="T8" fmla="*/ 15 w 15"/>
                      <a:gd name="T9" fmla="*/ 3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3"/>
                        </a:moveTo>
                        <a:lnTo>
                          <a:pt x="12" y="0"/>
                        </a:lnTo>
                        <a:lnTo>
                          <a:pt x="0" y="11"/>
                        </a:lnTo>
                        <a:lnTo>
                          <a:pt x="3" y="14"/>
                        </a:lnTo>
                        <a:lnTo>
                          <a:pt x="15"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 name="Freeform 477">
                    <a:extLst>
                      <a:ext uri="{FF2B5EF4-FFF2-40B4-BE49-F238E27FC236}">
                        <a16:creationId xmlns:a16="http://schemas.microsoft.com/office/drawing/2014/main" id="{A202AC74-5F4C-0245-8F08-F8A11C42F050}"/>
                      </a:ext>
                    </a:extLst>
                  </p:cNvPr>
                  <p:cNvSpPr>
                    <a:spLocks/>
                  </p:cNvSpPr>
                  <p:nvPr/>
                </p:nvSpPr>
                <p:spPr bwMode="auto">
                  <a:xfrm>
                    <a:off x="785" y="1742"/>
                    <a:ext cx="13" cy="14"/>
                  </a:xfrm>
                  <a:custGeom>
                    <a:avLst/>
                    <a:gdLst>
                      <a:gd name="T0" fmla="*/ 13 w 13"/>
                      <a:gd name="T1" fmla="*/ 3 h 14"/>
                      <a:gd name="T2" fmla="*/ 10 w 13"/>
                      <a:gd name="T3" fmla="*/ 0 h 14"/>
                      <a:gd name="T4" fmla="*/ 1 w 13"/>
                      <a:gd name="T5" fmla="*/ 9 h 14"/>
                      <a:gd name="T6" fmla="*/ 0 w 13"/>
                      <a:gd name="T7" fmla="*/ 10 h 14"/>
                      <a:gd name="T8" fmla="*/ 0 w 13"/>
                      <a:gd name="T9" fmla="*/ 11 h 14"/>
                      <a:gd name="T10" fmla="*/ 0 w 13"/>
                      <a:gd name="T11" fmla="*/ 14 h 14"/>
                      <a:gd name="T12" fmla="*/ 5 w 13"/>
                      <a:gd name="T13" fmla="*/ 14 h 14"/>
                      <a:gd name="T14" fmla="*/ 5 w 13"/>
                      <a:gd name="T15" fmla="*/ 12 h 14"/>
                      <a:gd name="T16" fmla="*/ 13 w 13"/>
                      <a:gd name="T17" fmla="*/ 3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4"/>
                      <a:gd name="T29" fmla="*/ 13 w 13"/>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4">
                        <a:moveTo>
                          <a:pt x="13" y="3"/>
                        </a:moveTo>
                        <a:lnTo>
                          <a:pt x="10" y="0"/>
                        </a:lnTo>
                        <a:lnTo>
                          <a:pt x="1" y="9"/>
                        </a:lnTo>
                        <a:lnTo>
                          <a:pt x="0" y="10"/>
                        </a:lnTo>
                        <a:lnTo>
                          <a:pt x="0" y="11"/>
                        </a:lnTo>
                        <a:lnTo>
                          <a:pt x="0" y="14"/>
                        </a:lnTo>
                        <a:lnTo>
                          <a:pt x="5" y="14"/>
                        </a:lnTo>
                        <a:lnTo>
                          <a:pt x="5" y="12"/>
                        </a:lnTo>
                        <a:lnTo>
                          <a:pt x="13"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 name="Rectangle 478">
                    <a:extLst>
                      <a:ext uri="{FF2B5EF4-FFF2-40B4-BE49-F238E27FC236}">
                        <a16:creationId xmlns:a16="http://schemas.microsoft.com/office/drawing/2014/main" id="{FD334660-0511-CB4E-B8B8-DAA5230A57AC}"/>
                      </a:ext>
                    </a:extLst>
                  </p:cNvPr>
                  <p:cNvSpPr>
                    <a:spLocks noChangeArrowheads="1"/>
                  </p:cNvSpPr>
                  <p:nvPr/>
                </p:nvSpPr>
                <p:spPr bwMode="auto">
                  <a:xfrm>
                    <a:off x="785" y="1769"/>
                    <a:ext cx="5"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68" name="Rectangle 479">
                    <a:extLst>
                      <a:ext uri="{FF2B5EF4-FFF2-40B4-BE49-F238E27FC236}">
                        <a16:creationId xmlns:a16="http://schemas.microsoft.com/office/drawing/2014/main" id="{695FBF2C-46C7-5F43-AE48-569A30E0CC38}"/>
                      </a:ext>
                    </a:extLst>
                  </p:cNvPr>
                  <p:cNvSpPr>
                    <a:spLocks noChangeArrowheads="1"/>
                  </p:cNvSpPr>
                  <p:nvPr/>
                </p:nvSpPr>
                <p:spPr bwMode="auto">
                  <a:xfrm>
                    <a:off x="785" y="1797"/>
                    <a:ext cx="5"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69" name="Rectangle 480">
                    <a:extLst>
                      <a:ext uri="{FF2B5EF4-FFF2-40B4-BE49-F238E27FC236}">
                        <a16:creationId xmlns:a16="http://schemas.microsoft.com/office/drawing/2014/main" id="{DF4AC8A1-3077-1046-B90B-ADC9D3F642D8}"/>
                      </a:ext>
                    </a:extLst>
                  </p:cNvPr>
                  <p:cNvSpPr>
                    <a:spLocks noChangeArrowheads="1"/>
                  </p:cNvSpPr>
                  <p:nvPr/>
                </p:nvSpPr>
                <p:spPr bwMode="auto">
                  <a:xfrm>
                    <a:off x="785" y="1826"/>
                    <a:ext cx="5"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70" name="Rectangle 481">
                    <a:extLst>
                      <a:ext uri="{FF2B5EF4-FFF2-40B4-BE49-F238E27FC236}">
                        <a16:creationId xmlns:a16="http://schemas.microsoft.com/office/drawing/2014/main" id="{C6C01BDE-816C-B540-9E33-344A397783B0}"/>
                      </a:ext>
                    </a:extLst>
                  </p:cNvPr>
                  <p:cNvSpPr>
                    <a:spLocks noChangeArrowheads="1"/>
                  </p:cNvSpPr>
                  <p:nvPr/>
                </p:nvSpPr>
                <p:spPr bwMode="auto">
                  <a:xfrm>
                    <a:off x="785" y="1854"/>
                    <a:ext cx="5"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71" name="Rectangle 482">
                    <a:extLst>
                      <a:ext uri="{FF2B5EF4-FFF2-40B4-BE49-F238E27FC236}">
                        <a16:creationId xmlns:a16="http://schemas.microsoft.com/office/drawing/2014/main" id="{C18557E9-4CD5-0641-B295-7AA3B1B9A0A2}"/>
                      </a:ext>
                    </a:extLst>
                  </p:cNvPr>
                  <p:cNvSpPr>
                    <a:spLocks noChangeArrowheads="1"/>
                  </p:cNvSpPr>
                  <p:nvPr/>
                </p:nvSpPr>
                <p:spPr bwMode="auto">
                  <a:xfrm>
                    <a:off x="785" y="1883"/>
                    <a:ext cx="5"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72" name="Rectangle 483">
                    <a:extLst>
                      <a:ext uri="{FF2B5EF4-FFF2-40B4-BE49-F238E27FC236}">
                        <a16:creationId xmlns:a16="http://schemas.microsoft.com/office/drawing/2014/main" id="{AD7037EF-7045-3F43-AB8E-F3A4683A0B12}"/>
                      </a:ext>
                    </a:extLst>
                  </p:cNvPr>
                  <p:cNvSpPr>
                    <a:spLocks noChangeArrowheads="1"/>
                  </p:cNvSpPr>
                  <p:nvPr/>
                </p:nvSpPr>
                <p:spPr bwMode="auto">
                  <a:xfrm>
                    <a:off x="785" y="1912"/>
                    <a:ext cx="5"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73" name="Rectangle 484">
                    <a:extLst>
                      <a:ext uri="{FF2B5EF4-FFF2-40B4-BE49-F238E27FC236}">
                        <a16:creationId xmlns:a16="http://schemas.microsoft.com/office/drawing/2014/main" id="{029B0544-CD34-374C-A961-61065EEC1E84}"/>
                      </a:ext>
                    </a:extLst>
                  </p:cNvPr>
                  <p:cNvSpPr>
                    <a:spLocks noChangeArrowheads="1"/>
                  </p:cNvSpPr>
                  <p:nvPr/>
                </p:nvSpPr>
                <p:spPr bwMode="auto">
                  <a:xfrm>
                    <a:off x="785" y="1940"/>
                    <a:ext cx="5"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74" name="Rectangle 485">
                    <a:extLst>
                      <a:ext uri="{FF2B5EF4-FFF2-40B4-BE49-F238E27FC236}">
                        <a16:creationId xmlns:a16="http://schemas.microsoft.com/office/drawing/2014/main" id="{6C26CCB4-0D01-F34C-AE9F-BE28684E3952}"/>
                      </a:ext>
                    </a:extLst>
                  </p:cNvPr>
                  <p:cNvSpPr>
                    <a:spLocks noChangeArrowheads="1"/>
                  </p:cNvSpPr>
                  <p:nvPr/>
                </p:nvSpPr>
                <p:spPr bwMode="auto">
                  <a:xfrm>
                    <a:off x="785" y="1969"/>
                    <a:ext cx="5"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75" name="Rectangle 486">
                    <a:extLst>
                      <a:ext uri="{FF2B5EF4-FFF2-40B4-BE49-F238E27FC236}">
                        <a16:creationId xmlns:a16="http://schemas.microsoft.com/office/drawing/2014/main" id="{069D5E5E-CFA7-BB4C-B9C1-65D3ED1C1CA9}"/>
                      </a:ext>
                    </a:extLst>
                  </p:cNvPr>
                  <p:cNvSpPr>
                    <a:spLocks noChangeArrowheads="1"/>
                  </p:cNvSpPr>
                  <p:nvPr/>
                </p:nvSpPr>
                <p:spPr bwMode="auto">
                  <a:xfrm>
                    <a:off x="785" y="1998"/>
                    <a:ext cx="5"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76" name="Rectangle 487">
                    <a:extLst>
                      <a:ext uri="{FF2B5EF4-FFF2-40B4-BE49-F238E27FC236}">
                        <a16:creationId xmlns:a16="http://schemas.microsoft.com/office/drawing/2014/main" id="{A99CA6AE-43AF-6046-8176-06431E04E9BE}"/>
                      </a:ext>
                    </a:extLst>
                  </p:cNvPr>
                  <p:cNvSpPr>
                    <a:spLocks noChangeArrowheads="1"/>
                  </p:cNvSpPr>
                  <p:nvPr/>
                </p:nvSpPr>
                <p:spPr bwMode="auto">
                  <a:xfrm>
                    <a:off x="785" y="2026"/>
                    <a:ext cx="5"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77" name="Rectangle 488">
                    <a:extLst>
                      <a:ext uri="{FF2B5EF4-FFF2-40B4-BE49-F238E27FC236}">
                        <a16:creationId xmlns:a16="http://schemas.microsoft.com/office/drawing/2014/main" id="{9A34E17C-417E-8340-B357-B8C188D69E28}"/>
                      </a:ext>
                    </a:extLst>
                  </p:cNvPr>
                  <p:cNvSpPr>
                    <a:spLocks noChangeArrowheads="1"/>
                  </p:cNvSpPr>
                  <p:nvPr/>
                </p:nvSpPr>
                <p:spPr bwMode="auto">
                  <a:xfrm>
                    <a:off x="785" y="2055"/>
                    <a:ext cx="5"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78" name="Freeform 489">
                    <a:extLst>
                      <a:ext uri="{FF2B5EF4-FFF2-40B4-BE49-F238E27FC236}">
                        <a16:creationId xmlns:a16="http://schemas.microsoft.com/office/drawing/2014/main" id="{FC4024CE-A553-614A-A7AF-557929C4C660}"/>
                      </a:ext>
                    </a:extLst>
                  </p:cNvPr>
                  <p:cNvSpPr>
                    <a:spLocks/>
                  </p:cNvSpPr>
                  <p:nvPr/>
                </p:nvSpPr>
                <p:spPr bwMode="auto">
                  <a:xfrm>
                    <a:off x="785" y="2081"/>
                    <a:ext cx="19" cy="4"/>
                  </a:xfrm>
                  <a:custGeom>
                    <a:avLst/>
                    <a:gdLst>
                      <a:gd name="T0" fmla="*/ 2 w 19"/>
                      <a:gd name="T1" fmla="*/ 2 h 4"/>
                      <a:gd name="T2" fmla="*/ 0 w 19"/>
                      <a:gd name="T3" fmla="*/ 2 h 4"/>
                      <a:gd name="T4" fmla="*/ 0 w 19"/>
                      <a:gd name="T5" fmla="*/ 2 h 4"/>
                      <a:gd name="T6" fmla="*/ 0 w 19"/>
                      <a:gd name="T7" fmla="*/ 4 h 4"/>
                      <a:gd name="T8" fmla="*/ 2 w 19"/>
                      <a:gd name="T9" fmla="*/ 4 h 4"/>
                      <a:gd name="T10" fmla="*/ 19 w 19"/>
                      <a:gd name="T11" fmla="*/ 4 h 4"/>
                      <a:gd name="T12" fmla="*/ 19 w 19"/>
                      <a:gd name="T13" fmla="*/ 0 h 4"/>
                      <a:gd name="T14" fmla="*/ 2 w 19"/>
                      <a:gd name="T15" fmla="*/ 0 h 4"/>
                      <a:gd name="T16" fmla="*/ 2 w 19"/>
                      <a:gd name="T17" fmla="*/ 2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4"/>
                      <a:gd name="T29" fmla="*/ 19 w 19"/>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4">
                        <a:moveTo>
                          <a:pt x="2" y="2"/>
                        </a:moveTo>
                        <a:lnTo>
                          <a:pt x="0" y="2"/>
                        </a:lnTo>
                        <a:lnTo>
                          <a:pt x="0" y="4"/>
                        </a:lnTo>
                        <a:lnTo>
                          <a:pt x="2" y="4"/>
                        </a:lnTo>
                        <a:lnTo>
                          <a:pt x="19" y="4"/>
                        </a:lnTo>
                        <a:lnTo>
                          <a:pt x="19" y="0"/>
                        </a:lnTo>
                        <a:lnTo>
                          <a:pt x="2" y="0"/>
                        </a:lnTo>
                        <a:lnTo>
                          <a:pt x="2" y="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9" name="Rectangle 490">
                    <a:extLst>
                      <a:ext uri="{FF2B5EF4-FFF2-40B4-BE49-F238E27FC236}">
                        <a16:creationId xmlns:a16="http://schemas.microsoft.com/office/drawing/2014/main" id="{FEFF3AF2-6F7B-8E42-A657-AD12195A0BDA}"/>
                      </a:ext>
                    </a:extLst>
                  </p:cNvPr>
                  <p:cNvSpPr>
                    <a:spLocks noChangeArrowheads="1"/>
                  </p:cNvSpPr>
                  <p:nvPr/>
                </p:nvSpPr>
                <p:spPr bwMode="auto">
                  <a:xfrm>
                    <a:off x="816" y="208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80" name="Rectangle 491">
                    <a:extLst>
                      <a:ext uri="{FF2B5EF4-FFF2-40B4-BE49-F238E27FC236}">
                        <a16:creationId xmlns:a16="http://schemas.microsoft.com/office/drawing/2014/main" id="{8E8223E7-1A97-BF48-B884-6AC96AD3DECA}"/>
                      </a:ext>
                    </a:extLst>
                  </p:cNvPr>
                  <p:cNvSpPr>
                    <a:spLocks noChangeArrowheads="1"/>
                  </p:cNvSpPr>
                  <p:nvPr/>
                </p:nvSpPr>
                <p:spPr bwMode="auto">
                  <a:xfrm>
                    <a:off x="845" y="208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81" name="Rectangle 492">
                    <a:extLst>
                      <a:ext uri="{FF2B5EF4-FFF2-40B4-BE49-F238E27FC236}">
                        <a16:creationId xmlns:a16="http://schemas.microsoft.com/office/drawing/2014/main" id="{05072068-AB1E-A94D-8C0C-B5F987F36EAD}"/>
                      </a:ext>
                    </a:extLst>
                  </p:cNvPr>
                  <p:cNvSpPr>
                    <a:spLocks noChangeArrowheads="1"/>
                  </p:cNvSpPr>
                  <p:nvPr/>
                </p:nvSpPr>
                <p:spPr bwMode="auto">
                  <a:xfrm>
                    <a:off x="873" y="208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82" name="Rectangle 493">
                    <a:extLst>
                      <a:ext uri="{FF2B5EF4-FFF2-40B4-BE49-F238E27FC236}">
                        <a16:creationId xmlns:a16="http://schemas.microsoft.com/office/drawing/2014/main" id="{8E85833E-304C-6443-A777-5FAED8532A0B}"/>
                      </a:ext>
                    </a:extLst>
                  </p:cNvPr>
                  <p:cNvSpPr>
                    <a:spLocks noChangeArrowheads="1"/>
                  </p:cNvSpPr>
                  <p:nvPr/>
                </p:nvSpPr>
                <p:spPr bwMode="auto">
                  <a:xfrm>
                    <a:off x="902" y="208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83" name="Rectangle 494">
                    <a:extLst>
                      <a:ext uri="{FF2B5EF4-FFF2-40B4-BE49-F238E27FC236}">
                        <a16:creationId xmlns:a16="http://schemas.microsoft.com/office/drawing/2014/main" id="{7668BBEB-E4CA-CC4E-BA40-F56E21D4E51B}"/>
                      </a:ext>
                    </a:extLst>
                  </p:cNvPr>
                  <p:cNvSpPr>
                    <a:spLocks noChangeArrowheads="1"/>
                  </p:cNvSpPr>
                  <p:nvPr/>
                </p:nvSpPr>
                <p:spPr bwMode="auto">
                  <a:xfrm>
                    <a:off x="931" y="208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84" name="Rectangle 495">
                    <a:extLst>
                      <a:ext uri="{FF2B5EF4-FFF2-40B4-BE49-F238E27FC236}">
                        <a16:creationId xmlns:a16="http://schemas.microsoft.com/office/drawing/2014/main" id="{FA3FC6C8-65CD-AA4B-8512-B23C668F65D7}"/>
                      </a:ext>
                    </a:extLst>
                  </p:cNvPr>
                  <p:cNvSpPr>
                    <a:spLocks noChangeArrowheads="1"/>
                  </p:cNvSpPr>
                  <p:nvPr/>
                </p:nvSpPr>
                <p:spPr bwMode="auto">
                  <a:xfrm>
                    <a:off x="959" y="208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85" name="Rectangle 496">
                    <a:extLst>
                      <a:ext uri="{FF2B5EF4-FFF2-40B4-BE49-F238E27FC236}">
                        <a16:creationId xmlns:a16="http://schemas.microsoft.com/office/drawing/2014/main" id="{B48B298F-873C-694C-A914-D7C55216B7E4}"/>
                      </a:ext>
                    </a:extLst>
                  </p:cNvPr>
                  <p:cNvSpPr>
                    <a:spLocks noChangeArrowheads="1"/>
                  </p:cNvSpPr>
                  <p:nvPr/>
                </p:nvSpPr>
                <p:spPr bwMode="auto">
                  <a:xfrm>
                    <a:off x="988" y="208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86" name="Rectangle 497">
                    <a:extLst>
                      <a:ext uri="{FF2B5EF4-FFF2-40B4-BE49-F238E27FC236}">
                        <a16:creationId xmlns:a16="http://schemas.microsoft.com/office/drawing/2014/main" id="{395A8D81-D997-6E4B-8EEF-FA60CCDCAFE1}"/>
                      </a:ext>
                    </a:extLst>
                  </p:cNvPr>
                  <p:cNvSpPr>
                    <a:spLocks noChangeArrowheads="1"/>
                  </p:cNvSpPr>
                  <p:nvPr/>
                </p:nvSpPr>
                <p:spPr bwMode="auto">
                  <a:xfrm>
                    <a:off x="1016" y="208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87" name="Rectangle 498">
                    <a:extLst>
                      <a:ext uri="{FF2B5EF4-FFF2-40B4-BE49-F238E27FC236}">
                        <a16:creationId xmlns:a16="http://schemas.microsoft.com/office/drawing/2014/main" id="{CED8B4D3-391E-B449-834F-FEB113926DD7}"/>
                      </a:ext>
                    </a:extLst>
                  </p:cNvPr>
                  <p:cNvSpPr>
                    <a:spLocks noChangeArrowheads="1"/>
                  </p:cNvSpPr>
                  <p:nvPr/>
                </p:nvSpPr>
                <p:spPr bwMode="auto">
                  <a:xfrm>
                    <a:off x="1045" y="208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88" name="Rectangle 499">
                    <a:extLst>
                      <a:ext uri="{FF2B5EF4-FFF2-40B4-BE49-F238E27FC236}">
                        <a16:creationId xmlns:a16="http://schemas.microsoft.com/office/drawing/2014/main" id="{9EF987FE-5780-0846-B219-169F5AF75168}"/>
                      </a:ext>
                    </a:extLst>
                  </p:cNvPr>
                  <p:cNvSpPr>
                    <a:spLocks noChangeArrowheads="1"/>
                  </p:cNvSpPr>
                  <p:nvPr/>
                </p:nvSpPr>
                <p:spPr bwMode="auto">
                  <a:xfrm>
                    <a:off x="1074" y="208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89" name="Rectangle 500">
                    <a:extLst>
                      <a:ext uri="{FF2B5EF4-FFF2-40B4-BE49-F238E27FC236}">
                        <a16:creationId xmlns:a16="http://schemas.microsoft.com/office/drawing/2014/main" id="{8F7B83D7-8FFA-E54C-A85E-A1DB68D3609E}"/>
                      </a:ext>
                    </a:extLst>
                  </p:cNvPr>
                  <p:cNvSpPr>
                    <a:spLocks noChangeArrowheads="1"/>
                  </p:cNvSpPr>
                  <p:nvPr/>
                </p:nvSpPr>
                <p:spPr bwMode="auto">
                  <a:xfrm>
                    <a:off x="1102" y="208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90" name="Freeform 501">
                    <a:extLst>
                      <a:ext uri="{FF2B5EF4-FFF2-40B4-BE49-F238E27FC236}">
                        <a16:creationId xmlns:a16="http://schemas.microsoft.com/office/drawing/2014/main" id="{CF6CA30F-116F-254C-B856-7A8C81248864}"/>
                      </a:ext>
                    </a:extLst>
                  </p:cNvPr>
                  <p:cNvSpPr>
                    <a:spLocks/>
                  </p:cNvSpPr>
                  <p:nvPr/>
                </p:nvSpPr>
                <p:spPr bwMode="auto">
                  <a:xfrm>
                    <a:off x="1126" y="2062"/>
                    <a:ext cx="15" cy="15"/>
                  </a:xfrm>
                  <a:custGeom>
                    <a:avLst/>
                    <a:gdLst>
                      <a:gd name="T0" fmla="*/ 0 w 15"/>
                      <a:gd name="T1" fmla="*/ 12 h 15"/>
                      <a:gd name="T2" fmla="*/ 3 w 15"/>
                      <a:gd name="T3" fmla="*/ 15 h 15"/>
                      <a:gd name="T4" fmla="*/ 15 w 15"/>
                      <a:gd name="T5" fmla="*/ 3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3"/>
                        </a:lnTo>
                        <a:lnTo>
                          <a:pt x="12"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 name="Freeform 502">
                    <a:extLst>
                      <a:ext uri="{FF2B5EF4-FFF2-40B4-BE49-F238E27FC236}">
                        <a16:creationId xmlns:a16="http://schemas.microsoft.com/office/drawing/2014/main" id="{57581F54-2DC9-AA40-A86B-F91E766A963B}"/>
                      </a:ext>
                    </a:extLst>
                  </p:cNvPr>
                  <p:cNvSpPr>
                    <a:spLocks/>
                  </p:cNvSpPr>
                  <p:nvPr/>
                </p:nvSpPr>
                <p:spPr bwMode="auto">
                  <a:xfrm>
                    <a:off x="1146" y="2041"/>
                    <a:ext cx="15" cy="15"/>
                  </a:xfrm>
                  <a:custGeom>
                    <a:avLst/>
                    <a:gdLst>
                      <a:gd name="T0" fmla="*/ 0 w 15"/>
                      <a:gd name="T1" fmla="*/ 12 h 15"/>
                      <a:gd name="T2" fmla="*/ 3 w 15"/>
                      <a:gd name="T3" fmla="*/ 15 h 15"/>
                      <a:gd name="T4" fmla="*/ 15 w 15"/>
                      <a:gd name="T5" fmla="*/ 4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4"/>
                        </a:lnTo>
                        <a:lnTo>
                          <a:pt x="12"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 name="Freeform 503">
                    <a:extLst>
                      <a:ext uri="{FF2B5EF4-FFF2-40B4-BE49-F238E27FC236}">
                        <a16:creationId xmlns:a16="http://schemas.microsoft.com/office/drawing/2014/main" id="{D24AF779-2CF1-6B47-9111-82292FEBEA02}"/>
                      </a:ext>
                    </a:extLst>
                  </p:cNvPr>
                  <p:cNvSpPr>
                    <a:spLocks/>
                  </p:cNvSpPr>
                  <p:nvPr/>
                </p:nvSpPr>
                <p:spPr bwMode="auto">
                  <a:xfrm>
                    <a:off x="1166" y="2022"/>
                    <a:ext cx="15" cy="14"/>
                  </a:xfrm>
                  <a:custGeom>
                    <a:avLst/>
                    <a:gdLst>
                      <a:gd name="T0" fmla="*/ 0 w 15"/>
                      <a:gd name="T1" fmla="*/ 11 h 14"/>
                      <a:gd name="T2" fmla="*/ 3 w 15"/>
                      <a:gd name="T3" fmla="*/ 14 h 14"/>
                      <a:gd name="T4" fmla="*/ 15 w 15"/>
                      <a:gd name="T5" fmla="*/ 3 h 14"/>
                      <a:gd name="T6" fmla="*/ 12 w 15"/>
                      <a:gd name="T7" fmla="*/ 0 h 14"/>
                      <a:gd name="T8" fmla="*/ 0 w 15"/>
                      <a:gd name="T9" fmla="*/ 11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1"/>
                        </a:moveTo>
                        <a:lnTo>
                          <a:pt x="3" y="14"/>
                        </a:lnTo>
                        <a:lnTo>
                          <a:pt x="15" y="3"/>
                        </a:lnTo>
                        <a:lnTo>
                          <a:pt x="12" y="0"/>
                        </a:lnTo>
                        <a:lnTo>
                          <a:pt x="0" y="11"/>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 name="Freeform 504">
                    <a:extLst>
                      <a:ext uri="{FF2B5EF4-FFF2-40B4-BE49-F238E27FC236}">
                        <a16:creationId xmlns:a16="http://schemas.microsoft.com/office/drawing/2014/main" id="{6B258275-A991-E046-BE8B-6D1A41685431}"/>
                      </a:ext>
                    </a:extLst>
                  </p:cNvPr>
                  <p:cNvSpPr>
                    <a:spLocks/>
                  </p:cNvSpPr>
                  <p:nvPr/>
                </p:nvSpPr>
                <p:spPr bwMode="auto">
                  <a:xfrm>
                    <a:off x="1187" y="2001"/>
                    <a:ext cx="14" cy="15"/>
                  </a:xfrm>
                  <a:custGeom>
                    <a:avLst/>
                    <a:gdLst>
                      <a:gd name="T0" fmla="*/ 0 w 14"/>
                      <a:gd name="T1" fmla="*/ 12 h 15"/>
                      <a:gd name="T2" fmla="*/ 3 w 14"/>
                      <a:gd name="T3" fmla="*/ 15 h 15"/>
                      <a:gd name="T4" fmla="*/ 14 w 14"/>
                      <a:gd name="T5" fmla="*/ 3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3"/>
                        </a:lnTo>
                        <a:lnTo>
                          <a:pt x="11"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 name="Freeform 505">
                    <a:extLst>
                      <a:ext uri="{FF2B5EF4-FFF2-40B4-BE49-F238E27FC236}">
                        <a16:creationId xmlns:a16="http://schemas.microsoft.com/office/drawing/2014/main" id="{0661CAD8-9F9B-0647-A263-6319BA4509F6}"/>
                      </a:ext>
                    </a:extLst>
                  </p:cNvPr>
                  <p:cNvSpPr>
                    <a:spLocks/>
                  </p:cNvSpPr>
                  <p:nvPr/>
                </p:nvSpPr>
                <p:spPr bwMode="auto">
                  <a:xfrm>
                    <a:off x="1207" y="1981"/>
                    <a:ext cx="14" cy="14"/>
                  </a:xfrm>
                  <a:custGeom>
                    <a:avLst/>
                    <a:gdLst>
                      <a:gd name="T0" fmla="*/ 0 w 14"/>
                      <a:gd name="T1" fmla="*/ 11 h 14"/>
                      <a:gd name="T2" fmla="*/ 3 w 14"/>
                      <a:gd name="T3" fmla="*/ 14 h 14"/>
                      <a:gd name="T4" fmla="*/ 14 w 14"/>
                      <a:gd name="T5" fmla="*/ 3 h 14"/>
                      <a:gd name="T6" fmla="*/ 11 w 14"/>
                      <a:gd name="T7" fmla="*/ 0 h 14"/>
                      <a:gd name="T8" fmla="*/ 0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0" y="11"/>
                        </a:moveTo>
                        <a:lnTo>
                          <a:pt x="3" y="14"/>
                        </a:lnTo>
                        <a:lnTo>
                          <a:pt x="14" y="3"/>
                        </a:lnTo>
                        <a:lnTo>
                          <a:pt x="11" y="0"/>
                        </a:lnTo>
                        <a:lnTo>
                          <a:pt x="0" y="11"/>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 name="Freeform 506">
                    <a:extLst>
                      <a:ext uri="{FF2B5EF4-FFF2-40B4-BE49-F238E27FC236}">
                        <a16:creationId xmlns:a16="http://schemas.microsoft.com/office/drawing/2014/main" id="{A62C3EE9-2284-4A41-8652-E871387208EF}"/>
                      </a:ext>
                    </a:extLst>
                  </p:cNvPr>
                  <p:cNvSpPr>
                    <a:spLocks/>
                  </p:cNvSpPr>
                  <p:nvPr/>
                </p:nvSpPr>
                <p:spPr bwMode="auto">
                  <a:xfrm>
                    <a:off x="1227" y="1958"/>
                    <a:ext cx="4" cy="18"/>
                  </a:xfrm>
                  <a:custGeom>
                    <a:avLst/>
                    <a:gdLst>
                      <a:gd name="T0" fmla="*/ 0 w 4"/>
                      <a:gd name="T1" fmla="*/ 14 h 18"/>
                      <a:gd name="T2" fmla="*/ 0 w 4"/>
                      <a:gd name="T3" fmla="*/ 14 h 18"/>
                      <a:gd name="T4" fmla="*/ 0 w 4"/>
                      <a:gd name="T5" fmla="*/ 15 h 18"/>
                      <a:gd name="T6" fmla="*/ 1 w 4"/>
                      <a:gd name="T7" fmla="*/ 15 h 18"/>
                      <a:gd name="T8" fmla="*/ 3 w 4"/>
                      <a:gd name="T9" fmla="*/ 18 h 18"/>
                      <a:gd name="T10" fmla="*/ 4 w 4"/>
                      <a:gd name="T11" fmla="*/ 17 h 18"/>
                      <a:gd name="T12" fmla="*/ 4 w 4"/>
                      <a:gd name="T13" fmla="*/ 16 h 18"/>
                      <a:gd name="T14" fmla="*/ 4 w 4"/>
                      <a:gd name="T15" fmla="*/ 15 h 18"/>
                      <a:gd name="T16" fmla="*/ 4 w 4"/>
                      <a:gd name="T17" fmla="*/ 0 h 18"/>
                      <a:gd name="T18" fmla="*/ 0 w 4"/>
                      <a:gd name="T19" fmla="*/ 0 h 18"/>
                      <a:gd name="T20" fmla="*/ 0 w 4"/>
                      <a:gd name="T21" fmla="*/ 14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18"/>
                      <a:gd name="T35" fmla="*/ 4 w 4"/>
                      <a:gd name="T36" fmla="*/ 18 h 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18">
                        <a:moveTo>
                          <a:pt x="0" y="14"/>
                        </a:moveTo>
                        <a:lnTo>
                          <a:pt x="0" y="14"/>
                        </a:lnTo>
                        <a:lnTo>
                          <a:pt x="0" y="15"/>
                        </a:lnTo>
                        <a:lnTo>
                          <a:pt x="1" y="15"/>
                        </a:lnTo>
                        <a:lnTo>
                          <a:pt x="3" y="18"/>
                        </a:lnTo>
                        <a:lnTo>
                          <a:pt x="4" y="17"/>
                        </a:lnTo>
                        <a:lnTo>
                          <a:pt x="4" y="16"/>
                        </a:lnTo>
                        <a:lnTo>
                          <a:pt x="4" y="15"/>
                        </a:lnTo>
                        <a:lnTo>
                          <a:pt x="4" y="0"/>
                        </a:lnTo>
                        <a:lnTo>
                          <a:pt x="0" y="0"/>
                        </a:lnTo>
                        <a:lnTo>
                          <a:pt x="0" y="14"/>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6" name="Rectangle 507">
                    <a:extLst>
                      <a:ext uri="{FF2B5EF4-FFF2-40B4-BE49-F238E27FC236}">
                        <a16:creationId xmlns:a16="http://schemas.microsoft.com/office/drawing/2014/main" id="{BFE9B9D0-BF5F-A54D-AB8C-49CB756853C1}"/>
                      </a:ext>
                    </a:extLst>
                  </p:cNvPr>
                  <p:cNvSpPr>
                    <a:spLocks noChangeArrowheads="1"/>
                  </p:cNvSpPr>
                  <p:nvPr/>
                </p:nvSpPr>
                <p:spPr bwMode="auto">
                  <a:xfrm>
                    <a:off x="1227" y="1929"/>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97" name="Rectangle 508">
                    <a:extLst>
                      <a:ext uri="{FF2B5EF4-FFF2-40B4-BE49-F238E27FC236}">
                        <a16:creationId xmlns:a16="http://schemas.microsoft.com/office/drawing/2014/main" id="{F92C307A-92A4-084B-901F-5DD476EC2291}"/>
                      </a:ext>
                    </a:extLst>
                  </p:cNvPr>
                  <p:cNvSpPr>
                    <a:spLocks noChangeArrowheads="1"/>
                  </p:cNvSpPr>
                  <p:nvPr/>
                </p:nvSpPr>
                <p:spPr bwMode="auto">
                  <a:xfrm>
                    <a:off x="1227" y="1900"/>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98" name="Rectangle 509">
                    <a:extLst>
                      <a:ext uri="{FF2B5EF4-FFF2-40B4-BE49-F238E27FC236}">
                        <a16:creationId xmlns:a16="http://schemas.microsoft.com/office/drawing/2014/main" id="{3DD458CF-D97B-A349-A84B-324025D5D89B}"/>
                      </a:ext>
                    </a:extLst>
                  </p:cNvPr>
                  <p:cNvSpPr>
                    <a:spLocks noChangeArrowheads="1"/>
                  </p:cNvSpPr>
                  <p:nvPr/>
                </p:nvSpPr>
                <p:spPr bwMode="auto">
                  <a:xfrm>
                    <a:off x="1227" y="1872"/>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99" name="Rectangle 510">
                    <a:extLst>
                      <a:ext uri="{FF2B5EF4-FFF2-40B4-BE49-F238E27FC236}">
                        <a16:creationId xmlns:a16="http://schemas.microsoft.com/office/drawing/2014/main" id="{F0EA3B1A-D8FE-5F42-9365-DBAF011A2DCB}"/>
                      </a:ext>
                    </a:extLst>
                  </p:cNvPr>
                  <p:cNvSpPr>
                    <a:spLocks noChangeArrowheads="1"/>
                  </p:cNvSpPr>
                  <p:nvPr/>
                </p:nvSpPr>
                <p:spPr bwMode="auto">
                  <a:xfrm>
                    <a:off x="1227" y="1843"/>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00" name="Rectangle 511">
                    <a:extLst>
                      <a:ext uri="{FF2B5EF4-FFF2-40B4-BE49-F238E27FC236}">
                        <a16:creationId xmlns:a16="http://schemas.microsoft.com/office/drawing/2014/main" id="{AF4A7621-B0FF-4542-B913-27DCCF01E622}"/>
                      </a:ext>
                    </a:extLst>
                  </p:cNvPr>
                  <p:cNvSpPr>
                    <a:spLocks noChangeArrowheads="1"/>
                  </p:cNvSpPr>
                  <p:nvPr/>
                </p:nvSpPr>
                <p:spPr bwMode="auto">
                  <a:xfrm>
                    <a:off x="1227" y="1815"/>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01" name="Rectangle 512">
                    <a:extLst>
                      <a:ext uri="{FF2B5EF4-FFF2-40B4-BE49-F238E27FC236}">
                        <a16:creationId xmlns:a16="http://schemas.microsoft.com/office/drawing/2014/main" id="{22F8716B-3ED5-E14A-A2DF-FD10D641BB01}"/>
                      </a:ext>
                    </a:extLst>
                  </p:cNvPr>
                  <p:cNvSpPr>
                    <a:spLocks noChangeArrowheads="1"/>
                  </p:cNvSpPr>
                  <p:nvPr/>
                </p:nvSpPr>
                <p:spPr bwMode="auto">
                  <a:xfrm>
                    <a:off x="1227" y="1786"/>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02" name="Rectangle 513">
                    <a:extLst>
                      <a:ext uri="{FF2B5EF4-FFF2-40B4-BE49-F238E27FC236}">
                        <a16:creationId xmlns:a16="http://schemas.microsoft.com/office/drawing/2014/main" id="{91A53F5E-13BB-464F-8C0D-E28DA32003CC}"/>
                      </a:ext>
                    </a:extLst>
                  </p:cNvPr>
                  <p:cNvSpPr>
                    <a:spLocks noChangeArrowheads="1"/>
                  </p:cNvSpPr>
                  <p:nvPr/>
                </p:nvSpPr>
                <p:spPr bwMode="auto">
                  <a:xfrm>
                    <a:off x="1227" y="1757"/>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03" name="Rectangle 514">
                    <a:extLst>
                      <a:ext uri="{FF2B5EF4-FFF2-40B4-BE49-F238E27FC236}">
                        <a16:creationId xmlns:a16="http://schemas.microsoft.com/office/drawing/2014/main" id="{1D00871A-ECC7-F34C-A94F-2E73304559CA}"/>
                      </a:ext>
                    </a:extLst>
                  </p:cNvPr>
                  <p:cNvSpPr>
                    <a:spLocks noChangeArrowheads="1"/>
                  </p:cNvSpPr>
                  <p:nvPr/>
                </p:nvSpPr>
                <p:spPr bwMode="auto">
                  <a:xfrm>
                    <a:off x="1227" y="1729"/>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04" name="Rectangle 515">
                    <a:extLst>
                      <a:ext uri="{FF2B5EF4-FFF2-40B4-BE49-F238E27FC236}">
                        <a16:creationId xmlns:a16="http://schemas.microsoft.com/office/drawing/2014/main" id="{D7D1CBC8-F760-E245-A45F-190AB747731D}"/>
                      </a:ext>
                    </a:extLst>
                  </p:cNvPr>
                  <p:cNvSpPr>
                    <a:spLocks noChangeArrowheads="1"/>
                  </p:cNvSpPr>
                  <p:nvPr/>
                </p:nvSpPr>
                <p:spPr bwMode="auto">
                  <a:xfrm>
                    <a:off x="1227" y="1700"/>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05" name="Rectangle 516">
                    <a:extLst>
                      <a:ext uri="{FF2B5EF4-FFF2-40B4-BE49-F238E27FC236}">
                        <a16:creationId xmlns:a16="http://schemas.microsoft.com/office/drawing/2014/main" id="{E3536801-EDBC-DD4D-99CA-BFCAFBFE7EAA}"/>
                      </a:ext>
                    </a:extLst>
                  </p:cNvPr>
                  <p:cNvSpPr>
                    <a:spLocks noChangeArrowheads="1"/>
                  </p:cNvSpPr>
                  <p:nvPr/>
                </p:nvSpPr>
                <p:spPr bwMode="auto">
                  <a:xfrm>
                    <a:off x="1227" y="1672"/>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06" name="Rectangle 517">
                    <a:extLst>
                      <a:ext uri="{FF2B5EF4-FFF2-40B4-BE49-F238E27FC236}">
                        <a16:creationId xmlns:a16="http://schemas.microsoft.com/office/drawing/2014/main" id="{EC284B1C-6889-BC47-9CD0-D5941EFCBA46}"/>
                      </a:ext>
                    </a:extLst>
                  </p:cNvPr>
                  <p:cNvSpPr>
                    <a:spLocks noChangeArrowheads="1"/>
                  </p:cNvSpPr>
                  <p:nvPr/>
                </p:nvSpPr>
                <p:spPr bwMode="auto">
                  <a:xfrm>
                    <a:off x="1227" y="1643"/>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07" name="Rectangle 518">
                    <a:extLst>
                      <a:ext uri="{FF2B5EF4-FFF2-40B4-BE49-F238E27FC236}">
                        <a16:creationId xmlns:a16="http://schemas.microsoft.com/office/drawing/2014/main" id="{C93FF4DF-47D6-DE4C-8E81-32B4F8763368}"/>
                      </a:ext>
                    </a:extLst>
                  </p:cNvPr>
                  <p:cNvSpPr>
                    <a:spLocks noChangeArrowheads="1"/>
                  </p:cNvSpPr>
                  <p:nvPr/>
                </p:nvSpPr>
                <p:spPr bwMode="auto">
                  <a:xfrm>
                    <a:off x="1201" y="164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08" name="Rectangle 519">
                    <a:extLst>
                      <a:ext uri="{FF2B5EF4-FFF2-40B4-BE49-F238E27FC236}">
                        <a16:creationId xmlns:a16="http://schemas.microsoft.com/office/drawing/2014/main" id="{296ADE2E-F017-6240-B4AD-327F7A52C4B2}"/>
                      </a:ext>
                    </a:extLst>
                  </p:cNvPr>
                  <p:cNvSpPr>
                    <a:spLocks noChangeArrowheads="1"/>
                  </p:cNvSpPr>
                  <p:nvPr/>
                </p:nvSpPr>
                <p:spPr bwMode="auto">
                  <a:xfrm>
                    <a:off x="1172" y="1640"/>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09" name="Rectangle 520">
                    <a:extLst>
                      <a:ext uri="{FF2B5EF4-FFF2-40B4-BE49-F238E27FC236}">
                        <a16:creationId xmlns:a16="http://schemas.microsoft.com/office/drawing/2014/main" id="{778705C6-B222-664B-86CC-D0B6F6A5F851}"/>
                      </a:ext>
                    </a:extLst>
                  </p:cNvPr>
                  <p:cNvSpPr>
                    <a:spLocks noChangeArrowheads="1"/>
                  </p:cNvSpPr>
                  <p:nvPr/>
                </p:nvSpPr>
                <p:spPr bwMode="auto">
                  <a:xfrm>
                    <a:off x="1144" y="164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10" name="Rectangle 521">
                    <a:extLst>
                      <a:ext uri="{FF2B5EF4-FFF2-40B4-BE49-F238E27FC236}">
                        <a16:creationId xmlns:a16="http://schemas.microsoft.com/office/drawing/2014/main" id="{5EB0AE3B-93DA-DF4F-AF64-6564F5F415DC}"/>
                      </a:ext>
                    </a:extLst>
                  </p:cNvPr>
                  <p:cNvSpPr>
                    <a:spLocks noChangeArrowheads="1"/>
                  </p:cNvSpPr>
                  <p:nvPr/>
                </p:nvSpPr>
                <p:spPr bwMode="auto">
                  <a:xfrm>
                    <a:off x="1115" y="164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11" name="Rectangle 522">
                    <a:extLst>
                      <a:ext uri="{FF2B5EF4-FFF2-40B4-BE49-F238E27FC236}">
                        <a16:creationId xmlns:a16="http://schemas.microsoft.com/office/drawing/2014/main" id="{E70E19D1-AA85-494F-8362-601E85C1740F}"/>
                      </a:ext>
                    </a:extLst>
                  </p:cNvPr>
                  <p:cNvSpPr>
                    <a:spLocks noChangeArrowheads="1"/>
                  </p:cNvSpPr>
                  <p:nvPr/>
                </p:nvSpPr>
                <p:spPr bwMode="auto">
                  <a:xfrm>
                    <a:off x="1086" y="1640"/>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12" name="Rectangle 523">
                    <a:extLst>
                      <a:ext uri="{FF2B5EF4-FFF2-40B4-BE49-F238E27FC236}">
                        <a16:creationId xmlns:a16="http://schemas.microsoft.com/office/drawing/2014/main" id="{B7A9C70B-57B6-8046-8094-13F2630BF34B}"/>
                      </a:ext>
                    </a:extLst>
                  </p:cNvPr>
                  <p:cNvSpPr>
                    <a:spLocks noChangeArrowheads="1"/>
                  </p:cNvSpPr>
                  <p:nvPr/>
                </p:nvSpPr>
                <p:spPr bwMode="auto">
                  <a:xfrm>
                    <a:off x="1058" y="164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13" name="Rectangle 524">
                    <a:extLst>
                      <a:ext uri="{FF2B5EF4-FFF2-40B4-BE49-F238E27FC236}">
                        <a16:creationId xmlns:a16="http://schemas.microsoft.com/office/drawing/2014/main" id="{20193A8A-F89C-2F4C-A6B9-14DF9EFBF961}"/>
                      </a:ext>
                    </a:extLst>
                  </p:cNvPr>
                  <p:cNvSpPr>
                    <a:spLocks noChangeArrowheads="1"/>
                  </p:cNvSpPr>
                  <p:nvPr/>
                </p:nvSpPr>
                <p:spPr bwMode="auto">
                  <a:xfrm>
                    <a:off x="1029" y="1640"/>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14" name="Rectangle 525">
                    <a:extLst>
                      <a:ext uri="{FF2B5EF4-FFF2-40B4-BE49-F238E27FC236}">
                        <a16:creationId xmlns:a16="http://schemas.microsoft.com/office/drawing/2014/main" id="{E5ECDC92-6313-1740-B719-1D71C3428674}"/>
                      </a:ext>
                    </a:extLst>
                  </p:cNvPr>
                  <p:cNvSpPr>
                    <a:spLocks noChangeArrowheads="1"/>
                  </p:cNvSpPr>
                  <p:nvPr/>
                </p:nvSpPr>
                <p:spPr bwMode="auto">
                  <a:xfrm>
                    <a:off x="1001" y="164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15" name="Rectangle 526">
                    <a:extLst>
                      <a:ext uri="{FF2B5EF4-FFF2-40B4-BE49-F238E27FC236}">
                        <a16:creationId xmlns:a16="http://schemas.microsoft.com/office/drawing/2014/main" id="{93BB777F-D639-7847-B8EA-8721FDB858F4}"/>
                      </a:ext>
                    </a:extLst>
                  </p:cNvPr>
                  <p:cNvSpPr>
                    <a:spLocks noChangeArrowheads="1"/>
                  </p:cNvSpPr>
                  <p:nvPr/>
                </p:nvSpPr>
                <p:spPr bwMode="auto">
                  <a:xfrm>
                    <a:off x="972" y="164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16" name="Rectangle 527">
                    <a:extLst>
                      <a:ext uri="{FF2B5EF4-FFF2-40B4-BE49-F238E27FC236}">
                        <a16:creationId xmlns:a16="http://schemas.microsoft.com/office/drawing/2014/main" id="{55A7622A-BDD9-0245-9E23-F2493A4D578F}"/>
                      </a:ext>
                    </a:extLst>
                  </p:cNvPr>
                  <p:cNvSpPr>
                    <a:spLocks noChangeArrowheads="1"/>
                  </p:cNvSpPr>
                  <p:nvPr/>
                </p:nvSpPr>
                <p:spPr bwMode="auto">
                  <a:xfrm>
                    <a:off x="943" y="1640"/>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17" name="Rectangle 528">
                    <a:extLst>
                      <a:ext uri="{FF2B5EF4-FFF2-40B4-BE49-F238E27FC236}">
                        <a16:creationId xmlns:a16="http://schemas.microsoft.com/office/drawing/2014/main" id="{D44E30DE-EEB3-3445-8195-F3F8C9C414DF}"/>
                      </a:ext>
                    </a:extLst>
                  </p:cNvPr>
                  <p:cNvSpPr>
                    <a:spLocks noChangeArrowheads="1"/>
                  </p:cNvSpPr>
                  <p:nvPr/>
                </p:nvSpPr>
                <p:spPr bwMode="auto">
                  <a:xfrm>
                    <a:off x="915" y="164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18" name="Rectangle 529">
                    <a:extLst>
                      <a:ext uri="{FF2B5EF4-FFF2-40B4-BE49-F238E27FC236}">
                        <a16:creationId xmlns:a16="http://schemas.microsoft.com/office/drawing/2014/main" id="{E4485399-8E2C-F648-8EB4-18144DB2BE9D}"/>
                      </a:ext>
                    </a:extLst>
                  </p:cNvPr>
                  <p:cNvSpPr>
                    <a:spLocks noChangeArrowheads="1"/>
                  </p:cNvSpPr>
                  <p:nvPr/>
                </p:nvSpPr>
                <p:spPr bwMode="auto">
                  <a:xfrm>
                    <a:off x="787" y="175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19" name="Rectangle 530">
                    <a:extLst>
                      <a:ext uri="{FF2B5EF4-FFF2-40B4-BE49-F238E27FC236}">
                        <a16:creationId xmlns:a16="http://schemas.microsoft.com/office/drawing/2014/main" id="{91C6067A-4C65-2241-9E52-8EB9CFE96CE1}"/>
                      </a:ext>
                    </a:extLst>
                  </p:cNvPr>
                  <p:cNvSpPr>
                    <a:spLocks noChangeArrowheads="1"/>
                  </p:cNvSpPr>
                  <p:nvPr/>
                </p:nvSpPr>
                <p:spPr bwMode="auto">
                  <a:xfrm>
                    <a:off x="816" y="175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20" name="Rectangle 531">
                    <a:extLst>
                      <a:ext uri="{FF2B5EF4-FFF2-40B4-BE49-F238E27FC236}">
                        <a16:creationId xmlns:a16="http://schemas.microsoft.com/office/drawing/2014/main" id="{E8411AFC-8877-5740-9699-79F9A6B7E600}"/>
                      </a:ext>
                    </a:extLst>
                  </p:cNvPr>
                  <p:cNvSpPr>
                    <a:spLocks noChangeArrowheads="1"/>
                  </p:cNvSpPr>
                  <p:nvPr/>
                </p:nvSpPr>
                <p:spPr bwMode="auto">
                  <a:xfrm>
                    <a:off x="845" y="175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21" name="Rectangle 532">
                    <a:extLst>
                      <a:ext uri="{FF2B5EF4-FFF2-40B4-BE49-F238E27FC236}">
                        <a16:creationId xmlns:a16="http://schemas.microsoft.com/office/drawing/2014/main" id="{8E78D977-DFC6-0849-B3B8-2620D9703154}"/>
                      </a:ext>
                    </a:extLst>
                  </p:cNvPr>
                  <p:cNvSpPr>
                    <a:spLocks noChangeArrowheads="1"/>
                  </p:cNvSpPr>
                  <p:nvPr/>
                </p:nvSpPr>
                <p:spPr bwMode="auto">
                  <a:xfrm>
                    <a:off x="873" y="175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22" name="Rectangle 533">
                    <a:extLst>
                      <a:ext uri="{FF2B5EF4-FFF2-40B4-BE49-F238E27FC236}">
                        <a16:creationId xmlns:a16="http://schemas.microsoft.com/office/drawing/2014/main" id="{05DEE126-C840-C549-80D5-049AD68BA8A1}"/>
                      </a:ext>
                    </a:extLst>
                  </p:cNvPr>
                  <p:cNvSpPr>
                    <a:spLocks noChangeArrowheads="1"/>
                  </p:cNvSpPr>
                  <p:nvPr/>
                </p:nvSpPr>
                <p:spPr bwMode="auto">
                  <a:xfrm>
                    <a:off x="902" y="175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23" name="Rectangle 534">
                    <a:extLst>
                      <a:ext uri="{FF2B5EF4-FFF2-40B4-BE49-F238E27FC236}">
                        <a16:creationId xmlns:a16="http://schemas.microsoft.com/office/drawing/2014/main" id="{F43A05E3-F3D2-7A4B-8E71-3F6C0E32CA20}"/>
                      </a:ext>
                    </a:extLst>
                  </p:cNvPr>
                  <p:cNvSpPr>
                    <a:spLocks noChangeArrowheads="1"/>
                  </p:cNvSpPr>
                  <p:nvPr/>
                </p:nvSpPr>
                <p:spPr bwMode="auto">
                  <a:xfrm>
                    <a:off x="931" y="175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24" name="Rectangle 535">
                    <a:extLst>
                      <a:ext uri="{FF2B5EF4-FFF2-40B4-BE49-F238E27FC236}">
                        <a16:creationId xmlns:a16="http://schemas.microsoft.com/office/drawing/2014/main" id="{6DFEC46D-C4EF-8742-9195-0C8E6C595AD3}"/>
                      </a:ext>
                    </a:extLst>
                  </p:cNvPr>
                  <p:cNvSpPr>
                    <a:spLocks noChangeArrowheads="1"/>
                  </p:cNvSpPr>
                  <p:nvPr/>
                </p:nvSpPr>
                <p:spPr bwMode="auto">
                  <a:xfrm>
                    <a:off x="959" y="175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25" name="Rectangle 536">
                    <a:extLst>
                      <a:ext uri="{FF2B5EF4-FFF2-40B4-BE49-F238E27FC236}">
                        <a16:creationId xmlns:a16="http://schemas.microsoft.com/office/drawing/2014/main" id="{3C55B5F6-D6AD-C446-8819-7BD2178580B3}"/>
                      </a:ext>
                    </a:extLst>
                  </p:cNvPr>
                  <p:cNvSpPr>
                    <a:spLocks noChangeArrowheads="1"/>
                  </p:cNvSpPr>
                  <p:nvPr/>
                </p:nvSpPr>
                <p:spPr bwMode="auto">
                  <a:xfrm>
                    <a:off x="988" y="175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26" name="Rectangle 537">
                    <a:extLst>
                      <a:ext uri="{FF2B5EF4-FFF2-40B4-BE49-F238E27FC236}">
                        <a16:creationId xmlns:a16="http://schemas.microsoft.com/office/drawing/2014/main" id="{2C502810-15F9-7344-9357-20833C619DDA}"/>
                      </a:ext>
                    </a:extLst>
                  </p:cNvPr>
                  <p:cNvSpPr>
                    <a:spLocks noChangeArrowheads="1"/>
                  </p:cNvSpPr>
                  <p:nvPr/>
                </p:nvSpPr>
                <p:spPr bwMode="auto">
                  <a:xfrm>
                    <a:off x="1016" y="175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27" name="Rectangle 538">
                    <a:extLst>
                      <a:ext uri="{FF2B5EF4-FFF2-40B4-BE49-F238E27FC236}">
                        <a16:creationId xmlns:a16="http://schemas.microsoft.com/office/drawing/2014/main" id="{D945B1EA-2C8B-894B-8A6D-74E287474F9D}"/>
                      </a:ext>
                    </a:extLst>
                  </p:cNvPr>
                  <p:cNvSpPr>
                    <a:spLocks noChangeArrowheads="1"/>
                  </p:cNvSpPr>
                  <p:nvPr/>
                </p:nvSpPr>
                <p:spPr bwMode="auto">
                  <a:xfrm>
                    <a:off x="1045" y="175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28" name="Rectangle 539">
                    <a:extLst>
                      <a:ext uri="{FF2B5EF4-FFF2-40B4-BE49-F238E27FC236}">
                        <a16:creationId xmlns:a16="http://schemas.microsoft.com/office/drawing/2014/main" id="{390C3EDD-4BE0-D340-B4D1-1ECADE2600FC}"/>
                      </a:ext>
                    </a:extLst>
                  </p:cNvPr>
                  <p:cNvSpPr>
                    <a:spLocks noChangeArrowheads="1"/>
                  </p:cNvSpPr>
                  <p:nvPr/>
                </p:nvSpPr>
                <p:spPr bwMode="auto">
                  <a:xfrm>
                    <a:off x="1074" y="175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29" name="Rectangle 540">
                    <a:extLst>
                      <a:ext uri="{FF2B5EF4-FFF2-40B4-BE49-F238E27FC236}">
                        <a16:creationId xmlns:a16="http://schemas.microsoft.com/office/drawing/2014/main" id="{FAB8EEF3-0CEC-8E48-97E1-1AAA36E86A29}"/>
                      </a:ext>
                    </a:extLst>
                  </p:cNvPr>
                  <p:cNvSpPr>
                    <a:spLocks noChangeArrowheads="1"/>
                  </p:cNvSpPr>
                  <p:nvPr/>
                </p:nvSpPr>
                <p:spPr bwMode="auto">
                  <a:xfrm>
                    <a:off x="1102" y="175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30" name="Freeform 541">
                    <a:extLst>
                      <a:ext uri="{FF2B5EF4-FFF2-40B4-BE49-F238E27FC236}">
                        <a16:creationId xmlns:a16="http://schemas.microsoft.com/office/drawing/2014/main" id="{6515C006-EEF2-6A4B-B2EA-FDB9AE96FF9C}"/>
                      </a:ext>
                    </a:extLst>
                  </p:cNvPr>
                  <p:cNvSpPr>
                    <a:spLocks/>
                  </p:cNvSpPr>
                  <p:nvPr/>
                </p:nvSpPr>
                <p:spPr bwMode="auto">
                  <a:xfrm>
                    <a:off x="1126" y="1731"/>
                    <a:ext cx="15" cy="15"/>
                  </a:xfrm>
                  <a:custGeom>
                    <a:avLst/>
                    <a:gdLst>
                      <a:gd name="T0" fmla="*/ 0 w 15"/>
                      <a:gd name="T1" fmla="*/ 12 h 15"/>
                      <a:gd name="T2" fmla="*/ 3 w 15"/>
                      <a:gd name="T3" fmla="*/ 15 h 15"/>
                      <a:gd name="T4" fmla="*/ 15 w 15"/>
                      <a:gd name="T5" fmla="*/ 3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3"/>
                        </a:lnTo>
                        <a:lnTo>
                          <a:pt x="12"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31" name="Freeform 542">
                    <a:extLst>
                      <a:ext uri="{FF2B5EF4-FFF2-40B4-BE49-F238E27FC236}">
                        <a16:creationId xmlns:a16="http://schemas.microsoft.com/office/drawing/2014/main" id="{45BCA7B0-E748-794E-AAAA-ADAE5AD7039D}"/>
                      </a:ext>
                    </a:extLst>
                  </p:cNvPr>
                  <p:cNvSpPr>
                    <a:spLocks/>
                  </p:cNvSpPr>
                  <p:nvPr/>
                </p:nvSpPr>
                <p:spPr bwMode="auto">
                  <a:xfrm>
                    <a:off x="1146" y="1711"/>
                    <a:ext cx="15" cy="15"/>
                  </a:xfrm>
                  <a:custGeom>
                    <a:avLst/>
                    <a:gdLst>
                      <a:gd name="T0" fmla="*/ 0 w 15"/>
                      <a:gd name="T1" fmla="*/ 12 h 15"/>
                      <a:gd name="T2" fmla="*/ 3 w 15"/>
                      <a:gd name="T3" fmla="*/ 15 h 15"/>
                      <a:gd name="T4" fmla="*/ 15 w 15"/>
                      <a:gd name="T5" fmla="*/ 3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3"/>
                        </a:lnTo>
                        <a:lnTo>
                          <a:pt x="12"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32" name="Freeform 543">
                    <a:extLst>
                      <a:ext uri="{FF2B5EF4-FFF2-40B4-BE49-F238E27FC236}">
                        <a16:creationId xmlns:a16="http://schemas.microsoft.com/office/drawing/2014/main" id="{3CEA02E9-20F5-DE41-BC7F-E0D645CCEDAE}"/>
                      </a:ext>
                    </a:extLst>
                  </p:cNvPr>
                  <p:cNvSpPr>
                    <a:spLocks/>
                  </p:cNvSpPr>
                  <p:nvPr/>
                </p:nvSpPr>
                <p:spPr bwMode="auto">
                  <a:xfrm>
                    <a:off x="1166" y="1691"/>
                    <a:ext cx="15" cy="14"/>
                  </a:xfrm>
                  <a:custGeom>
                    <a:avLst/>
                    <a:gdLst>
                      <a:gd name="T0" fmla="*/ 0 w 15"/>
                      <a:gd name="T1" fmla="*/ 11 h 14"/>
                      <a:gd name="T2" fmla="*/ 3 w 15"/>
                      <a:gd name="T3" fmla="*/ 14 h 14"/>
                      <a:gd name="T4" fmla="*/ 15 w 15"/>
                      <a:gd name="T5" fmla="*/ 3 h 14"/>
                      <a:gd name="T6" fmla="*/ 12 w 15"/>
                      <a:gd name="T7" fmla="*/ 0 h 14"/>
                      <a:gd name="T8" fmla="*/ 0 w 15"/>
                      <a:gd name="T9" fmla="*/ 11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1"/>
                        </a:moveTo>
                        <a:lnTo>
                          <a:pt x="3" y="14"/>
                        </a:lnTo>
                        <a:lnTo>
                          <a:pt x="15" y="3"/>
                        </a:lnTo>
                        <a:lnTo>
                          <a:pt x="12" y="0"/>
                        </a:lnTo>
                        <a:lnTo>
                          <a:pt x="0" y="11"/>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33" name="Freeform 544">
                    <a:extLst>
                      <a:ext uri="{FF2B5EF4-FFF2-40B4-BE49-F238E27FC236}">
                        <a16:creationId xmlns:a16="http://schemas.microsoft.com/office/drawing/2014/main" id="{F37B4594-2614-0D46-B2DE-1AC51DD05D5C}"/>
                      </a:ext>
                    </a:extLst>
                  </p:cNvPr>
                  <p:cNvSpPr>
                    <a:spLocks/>
                  </p:cNvSpPr>
                  <p:nvPr/>
                </p:nvSpPr>
                <p:spPr bwMode="auto">
                  <a:xfrm>
                    <a:off x="1187" y="1670"/>
                    <a:ext cx="14" cy="15"/>
                  </a:xfrm>
                  <a:custGeom>
                    <a:avLst/>
                    <a:gdLst>
                      <a:gd name="T0" fmla="*/ 0 w 14"/>
                      <a:gd name="T1" fmla="*/ 12 h 15"/>
                      <a:gd name="T2" fmla="*/ 3 w 14"/>
                      <a:gd name="T3" fmla="*/ 15 h 15"/>
                      <a:gd name="T4" fmla="*/ 14 w 14"/>
                      <a:gd name="T5" fmla="*/ 4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4"/>
                        </a:lnTo>
                        <a:lnTo>
                          <a:pt x="11"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34" name="Freeform 545">
                    <a:extLst>
                      <a:ext uri="{FF2B5EF4-FFF2-40B4-BE49-F238E27FC236}">
                        <a16:creationId xmlns:a16="http://schemas.microsoft.com/office/drawing/2014/main" id="{48B94DA1-D863-5B48-84FC-64691F9881AB}"/>
                      </a:ext>
                    </a:extLst>
                  </p:cNvPr>
                  <p:cNvSpPr>
                    <a:spLocks/>
                  </p:cNvSpPr>
                  <p:nvPr/>
                </p:nvSpPr>
                <p:spPr bwMode="auto">
                  <a:xfrm>
                    <a:off x="1207" y="1650"/>
                    <a:ext cx="14" cy="15"/>
                  </a:xfrm>
                  <a:custGeom>
                    <a:avLst/>
                    <a:gdLst>
                      <a:gd name="T0" fmla="*/ 0 w 14"/>
                      <a:gd name="T1" fmla="*/ 12 h 15"/>
                      <a:gd name="T2" fmla="*/ 3 w 14"/>
                      <a:gd name="T3" fmla="*/ 15 h 15"/>
                      <a:gd name="T4" fmla="*/ 14 w 14"/>
                      <a:gd name="T5" fmla="*/ 3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3"/>
                        </a:lnTo>
                        <a:lnTo>
                          <a:pt x="11"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35" name="Freeform 546">
                    <a:extLst>
                      <a:ext uri="{FF2B5EF4-FFF2-40B4-BE49-F238E27FC236}">
                        <a16:creationId xmlns:a16="http://schemas.microsoft.com/office/drawing/2014/main" id="{8CAF18FC-88CD-D64D-98D8-AAE6D6DC1CEC}"/>
                      </a:ext>
                    </a:extLst>
                  </p:cNvPr>
                  <p:cNvSpPr>
                    <a:spLocks/>
                  </p:cNvSpPr>
                  <p:nvPr/>
                </p:nvSpPr>
                <p:spPr bwMode="auto">
                  <a:xfrm>
                    <a:off x="1227" y="1641"/>
                    <a:ext cx="4" cy="3"/>
                  </a:xfrm>
                  <a:custGeom>
                    <a:avLst/>
                    <a:gdLst>
                      <a:gd name="T0" fmla="*/ 0 w 4"/>
                      <a:gd name="T1" fmla="*/ 0 h 3"/>
                      <a:gd name="T2" fmla="*/ 3 w 4"/>
                      <a:gd name="T3" fmla="*/ 3 h 3"/>
                      <a:gd name="T4" fmla="*/ 4 w 4"/>
                      <a:gd name="T5" fmla="*/ 3 h 3"/>
                      <a:gd name="T6" fmla="*/ 1 w 4"/>
                      <a:gd name="T7" fmla="*/ 0 h 3"/>
                      <a:gd name="T8" fmla="*/ 0 w 4"/>
                      <a:gd name="T9" fmla="*/ 0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0"/>
                        </a:moveTo>
                        <a:lnTo>
                          <a:pt x="3" y="3"/>
                        </a:lnTo>
                        <a:lnTo>
                          <a:pt x="4" y="3"/>
                        </a:lnTo>
                        <a:lnTo>
                          <a:pt x="1" y="0"/>
                        </a:lnTo>
                        <a:lnTo>
                          <a:pt x="0" y="0"/>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636" name="Rectangle 547">
                    <a:extLst>
                      <a:ext uri="{FF2B5EF4-FFF2-40B4-BE49-F238E27FC236}">
                        <a16:creationId xmlns:a16="http://schemas.microsoft.com/office/drawing/2014/main" id="{83F2DAC8-0212-214B-92A8-EF7FF1DB9188}"/>
                      </a:ext>
                    </a:extLst>
                  </p:cNvPr>
                  <p:cNvSpPr>
                    <a:spLocks noChangeArrowheads="1"/>
                  </p:cNvSpPr>
                  <p:nvPr/>
                </p:nvSpPr>
                <p:spPr bwMode="auto">
                  <a:xfrm>
                    <a:off x="1117" y="1753"/>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37" name="Rectangle 548">
                    <a:extLst>
                      <a:ext uri="{FF2B5EF4-FFF2-40B4-BE49-F238E27FC236}">
                        <a16:creationId xmlns:a16="http://schemas.microsoft.com/office/drawing/2014/main" id="{D2283786-96EE-AD4C-A15B-D66106B8DA45}"/>
                      </a:ext>
                    </a:extLst>
                  </p:cNvPr>
                  <p:cNvSpPr>
                    <a:spLocks noChangeArrowheads="1"/>
                  </p:cNvSpPr>
                  <p:nvPr/>
                </p:nvSpPr>
                <p:spPr bwMode="auto">
                  <a:xfrm>
                    <a:off x="1117" y="1781"/>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38" name="Rectangle 549">
                    <a:extLst>
                      <a:ext uri="{FF2B5EF4-FFF2-40B4-BE49-F238E27FC236}">
                        <a16:creationId xmlns:a16="http://schemas.microsoft.com/office/drawing/2014/main" id="{3D404D9B-A918-D142-939B-00AED6D83984}"/>
                      </a:ext>
                    </a:extLst>
                  </p:cNvPr>
                  <p:cNvSpPr>
                    <a:spLocks noChangeArrowheads="1"/>
                  </p:cNvSpPr>
                  <p:nvPr/>
                </p:nvSpPr>
                <p:spPr bwMode="auto">
                  <a:xfrm>
                    <a:off x="1117" y="1810"/>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39" name="Rectangle 550">
                    <a:extLst>
                      <a:ext uri="{FF2B5EF4-FFF2-40B4-BE49-F238E27FC236}">
                        <a16:creationId xmlns:a16="http://schemas.microsoft.com/office/drawing/2014/main" id="{7968B621-EB7B-CD4D-89F7-CAF05448DA0F}"/>
                      </a:ext>
                    </a:extLst>
                  </p:cNvPr>
                  <p:cNvSpPr>
                    <a:spLocks noChangeArrowheads="1"/>
                  </p:cNvSpPr>
                  <p:nvPr/>
                </p:nvSpPr>
                <p:spPr bwMode="auto">
                  <a:xfrm>
                    <a:off x="1117" y="1839"/>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40" name="Rectangle 551">
                    <a:extLst>
                      <a:ext uri="{FF2B5EF4-FFF2-40B4-BE49-F238E27FC236}">
                        <a16:creationId xmlns:a16="http://schemas.microsoft.com/office/drawing/2014/main" id="{D184B9C0-3D8E-014D-BBE3-C6FC4D626114}"/>
                      </a:ext>
                    </a:extLst>
                  </p:cNvPr>
                  <p:cNvSpPr>
                    <a:spLocks noChangeArrowheads="1"/>
                  </p:cNvSpPr>
                  <p:nvPr/>
                </p:nvSpPr>
                <p:spPr bwMode="auto">
                  <a:xfrm>
                    <a:off x="1117" y="1867"/>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41" name="Rectangle 552">
                    <a:extLst>
                      <a:ext uri="{FF2B5EF4-FFF2-40B4-BE49-F238E27FC236}">
                        <a16:creationId xmlns:a16="http://schemas.microsoft.com/office/drawing/2014/main" id="{5E520652-E9BE-8E46-A8BA-3EFDF9F80C04}"/>
                      </a:ext>
                    </a:extLst>
                  </p:cNvPr>
                  <p:cNvSpPr>
                    <a:spLocks noChangeArrowheads="1"/>
                  </p:cNvSpPr>
                  <p:nvPr/>
                </p:nvSpPr>
                <p:spPr bwMode="auto">
                  <a:xfrm>
                    <a:off x="1117" y="1896"/>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42" name="Rectangle 553">
                    <a:extLst>
                      <a:ext uri="{FF2B5EF4-FFF2-40B4-BE49-F238E27FC236}">
                        <a16:creationId xmlns:a16="http://schemas.microsoft.com/office/drawing/2014/main" id="{5075E86B-66FB-A548-BE6C-BBCA56B79366}"/>
                      </a:ext>
                    </a:extLst>
                  </p:cNvPr>
                  <p:cNvSpPr>
                    <a:spLocks noChangeArrowheads="1"/>
                  </p:cNvSpPr>
                  <p:nvPr/>
                </p:nvSpPr>
                <p:spPr bwMode="auto">
                  <a:xfrm>
                    <a:off x="1117" y="1924"/>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43" name="Rectangle 554">
                    <a:extLst>
                      <a:ext uri="{FF2B5EF4-FFF2-40B4-BE49-F238E27FC236}">
                        <a16:creationId xmlns:a16="http://schemas.microsoft.com/office/drawing/2014/main" id="{9587B8BA-8FC4-8743-BFBC-92052E537FF6}"/>
                      </a:ext>
                    </a:extLst>
                  </p:cNvPr>
                  <p:cNvSpPr>
                    <a:spLocks noChangeArrowheads="1"/>
                  </p:cNvSpPr>
                  <p:nvPr/>
                </p:nvSpPr>
                <p:spPr bwMode="auto">
                  <a:xfrm>
                    <a:off x="1117" y="1953"/>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44" name="Rectangle 555">
                    <a:extLst>
                      <a:ext uri="{FF2B5EF4-FFF2-40B4-BE49-F238E27FC236}">
                        <a16:creationId xmlns:a16="http://schemas.microsoft.com/office/drawing/2014/main" id="{C823673D-8699-AD49-9F0F-5DF6E736053E}"/>
                      </a:ext>
                    </a:extLst>
                  </p:cNvPr>
                  <p:cNvSpPr>
                    <a:spLocks noChangeArrowheads="1"/>
                  </p:cNvSpPr>
                  <p:nvPr/>
                </p:nvSpPr>
                <p:spPr bwMode="auto">
                  <a:xfrm>
                    <a:off x="1117" y="1982"/>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45" name="Rectangle 556">
                    <a:extLst>
                      <a:ext uri="{FF2B5EF4-FFF2-40B4-BE49-F238E27FC236}">
                        <a16:creationId xmlns:a16="http://schemas.microsoft.com/office/drawing/2014/main" id="{6A25B330-20DB-D441-9990-37E39EFF4FBE}"/>
                      </a:ext>
                    </a:extLst>
                  </p:cNvPr>
                  <p:cNvSpPr>
                    <a:spLocks noChangeArrowheads="1"/>
                  </p:cNvSpPr>
                  <p:nvPr/>
                </p:nvSpPr>
                <p:spPr bwMode="auto">
                  <a:xfrm>
                    <a:off x="1117" y="2010"/>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46" name="Rectangle 557">
                    <a:extLst>
                      <a:ext uri="{FF2B5EF4-FFF2-40B4-BE49-F238E27FC236}">
                        <a16:creationId xmlns:a16="http://schemas.microsoft.com/office/drawing/2014/main" id="{78846679-173C-C848-86B9-592FF31890EA}"/>
                      </a:ext>
                    </a:extLst>
                  </p:cNvPr>
                  <p:cNvSpPr>
                    <a:spLocks noChangeArrowheads="1"/>
                  </p:cNvSpPr>
                  <p:nvPr/>
                </p:nvSpPr>
                <p:spPr bwMode="auto">
                  <a:xfrm>
                    <a:off x="1117" y="2039"/>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47" name="Rectangle 558">
                    <a:extLst>
                      <a:ext uri="{FF2B5EF4-FFF2-40B4-BE49-F238E27FC236}">
                        <a16:creationId xmlns:a16="http://schemas.microsoft.com/office/drawing/2014/main" id="{9625BC77-4DE2-6A44-B835-6F5AF018B127}"/>
                      </a:ext>
                    </a:extLst>
                  </p:cNvPr>
                  <p:cNvSpPr>
                    <a:spLocks noChangeArrowheads="1"/>
                  </p:cNvSpPr>
                  <p:nvPr/>
                </p:nvSpPr>
                <p:spPr bwMode="auto">
                  <a:xfrm>
                    <a:off x="1117" y="2068"/>
                    <a:ext cx="4" cy="1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grpSp>
            <p:grpSp>
              <p:nvGrpSpPr>
                <p:cNvPr id="528" name="Group 559">
                  <a:extLst>
                    <a:ext uri="{FF2B5EF4-FFF2-40B4-BE49-F238E27FC236}">
                      <a16:creationId xmlns:a16="http://schemas.microsoft.com/office/drawing/2014/main" id="{DB7707A7-01ED-E54B-9859-DEA7D9E695AD}"/>
                    </a:ext>
                  </a:extLst>
                </p:cNvPr>
                <p:cNvGrpSpPr>
                  <a:grpSpLocks/>
                </p:cNvGrpSpPr>
                <p:nvPr/>
              </p:nvGrpSpPr>
              <p:grpSpPr bwMode="auto">
                <a:xfrm>
                  <a:off x="899" y="1638"/>
                  <a:ext cx="4" cy="331"/>
                  <a:chOff x="899" y="1638"/>
                  <a:chExt cx="4" cy="331"/>
                </a:xfrm>
              </p:grpSpPr>
              <p:sp>
                <p:nvSpPr>
                  <p:cNvPr id="549" name="Rectangle 560">
                    <a:extLst>
                      <a:ext uri="{FF2B5EF4-FFF2-40B4-BE49-F238E27FC236}">
                        <a16:creationId xmlns:a16="http://schemas.microsoft.com/office/drawing/2014/main" id="{5F6DC393-812C-F04D-B94F-F856E533150E}"/>
                      </a:ext>
                    </a:extLst>
                  </p:cNvPr>
                  <p:cNvSpPr>
                    <a:spLocks noChangeArrowheads="1"/>
                  </p:cNvSpPr>
                  <p:nvPr/>
                </p:nvSpPr>
                <p:spPr bwMode="auto">
                  <a:xfrm>
                    <a:off x="899" y="1638"/>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50" name="Rectangle 561">
                    <a:extLst>
                      <a:ext uri="{FF2B5EF4-FFF2-40B4-BE49-F238E27FC236}">
                        <a16:creationId xmlns:a16="http://schemas.microsoft.com/office/drawing/2014/main" id="{0B9662F3-E6C4-E447-8353-0DD20A319400}"/>
                      </a:ext>
                    </a:extLst>
                  </p:cNvPr>
                  <p:cNvSpPr>
                    <a:spLocks noChangeArrowheads="1"/>
                  </p:cNvSpPr>
                  <p:nvPr/>
                </p:nvSpPr>
                <p:spPr bwMode="auto">
                  <a:xfrm>
                    <a:off x="899" y="1667"/>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51" name="Rectangle 562">
                    <a:extLst>
                      <a:ext uri="{FF2B5EF4-FFF2-40B4-BE49-F238E27FC236}">
                        <a16:creationId xmlns:a16="http://schemas.microsoft.com/office/drawing/2014/main" id="{BFCFB51D-3547-F541-8E2A-85C02E736053}"/>
                      </a:ext>
                    </a:extLst>
                  </p:cNvPr>
                  <p:cNvSpPr>
                    <a:spLocks noChangeArrowheads="1"/>
                  </p:cNvSpPr>
                  <p:nvPr/>
                </p:nvSpPr>
                <p:spPr bwMode="auto">
                  <a:xfrm>
                    <a:off x="899" y="1696"/>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52" name="Rectangle 563">
                    <a:extLst>
                      <a:ext uri="{FF2B5EF4-FFF2-40B4-BE49-F238E27FC236}">
                        <a16:creationId xmlns:a16="http://schemas.microsoft.com/office/drawing/2014/main" id="{A79B7F1D-F6A7-B641-B356-B76FB6A2B3EF}"/>
                      </a:ext>
                    </a:extLst>
                  </p:cNvPr>
                  <p:cNvSpPr>
                    <a:spLocks noChangeArrowheads="1"/>
                  </p:cNvSpPr>
                  <p:nvPr/>
                </p:nvSpPr>
                <p:spPr bwMode="auto">
                  <a:xfrm>
                    <a:off x="899" y="1724"/>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53" name="Rectangle 564">
                    <a:extLst>
                      <a:ext uri="{FF2B5EF4-FFF2-40B4-BE49-F238E27FC236}">
                        <a16:creationId xmlns:a16="http://schemas.microsoft.com/office/drawing/2014/main" id="{A3FFAF31-7D63-CD4A-81C4-030049576834}"/>
                      </a:ext>
                    </a:extLst>
                  </p:cNvPr>
                  <p:cNvSpPr>
                    <a:spLocks noChangeArrowheads="1"/>
                  </p:cNvSpPr>
                  <p:nvPr/>
                </p:nvSpPr>
                <p:spPr bwMode="auto">
                  <a:xfrm>
                    <a:off x="899" y="1753"/>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54" name="Rectangle 565">
                    <a:extLst>
                      <a:ext uri="{FF2B5EF4-FFF2-40B4-BE49-F238E27FC236}">
                        <a16:creationId xmlns:a16="http://schemas.microsoft.com/office/drawing/2014/main" id="{79063AD4-3154-C545-B66A-78EE52DDA645}"/>
                      </a:ext>
                    </a:extLst>
                  </p:cNvPr>
                  <p:cNvSpPr>
                    <a:spLocks noChangeArrowheads="1"/>
                  </p:cNvSpPr>
                  <p:nvPr/>
                </p:nvSpPr>
                <p:spPr bwMode="auto">
                  <a:xfrm>
                    <a:off x="899" y="1781"/>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55" name="Rectangle 566">
                    <a:extLst>
                      <a:ext uri="{FF2B5EF4-FFF2-40B4-BE49-F238E27FC236}">
                        <a16:creationId xmlns:a16="http://schemas.microsoft.com/office/drawing/2014/main" id="{46F13AF4-3769-1A46-AFAE-E2CB0896F85D}"/>
                      </a:ext>
                    </a:extLst>
                  </p:cNvPr>
                  <p:cNvSpPr>
                    <a:spLocks noChangeArrowheads="1"/>
                  </p:cNvSpPr>
                  <p:nvPr/>
                </p:nvSpPr>
                <p:spPr bwMode="auto">
                  <a:xfrm>
                    <a:off x="899" y="1810"/>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56" name="Rectangle 567">
                    <a:extLst>
                      <a:ext uri="{FF2B5EF4-FFF2-40B4-BE49-F238E27FC236}">
                        <a16:creationId xmlns:a16="http://schemas.microsoft.com/office/drawing/2014/main" id="{F0677D60-C710-F44F-8993-7762E7C92175}"/>
                      </a:ext>
                    </a:extLst>
                  </p:cNvPr>
                  <p:cNvSpPr>
                    <a:spLocks noChangeArrowheads="1"/>
                  </p:cNvSpPr>
                  <p:nvPr/>
                </p:nvSpPr>
                <p:spPr bwMode="auto">
                  <a:xfrm>
                    <a:off x="899" y="1839"/>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57" name="Rectangle 568">
                    <a:extLst>
                      <a:ext uri="{FF2B5EF4-FFF2-40B4-BE49-F238E27FC236}">
                        <a16:creationId xmlns:a16="http://schemas.microsoft.com/office/drawing/2014/main" id="{FCC2E750-AC13-5D47-AC8E-564EFD1FA27A}"/>
                      </a:ext>
                    </a:extLst>
                  </p:cNvPr>
                  <p:cNvSpPr>
                    <a:spLocks noChangeArrowheads="1"/>
                  </p:cNvSpPr>
                  <p:nvPr/>
                </p:nvSpPr>
                <p:spPr bwMode="auto">
                  <a:xfrm>
                    <a:off x="899" y="1867"/>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58" name="Rectangle 569">
                    <a:extLst>
                      <a:ext uri="{FF2B5EF4-FFF2-40B4-BE49-F238E27FC236}">
                        <a16:creationId xmlns:a16="http://schemas.microsoft.com/office/drawing/2014/main" id="{922E46EF-7903-CE49-8490-5972FE48C01F}"/>
                      </a:ext>
                    </a:extLst>
                  </p:cNvPr>
                  <p:cNvSpPr>
                    <a:spLocks noChangeArrowheads="1"/>
                  </p:cNvSpPr>
                  <p:nvPr/>
                </p:nvSpPr>
                <p:spPr bwMode="auto">
                  <a:xfrm>
                    <a:off x="899" y="1896"/>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59" name="Rectangle 570">
                    <a:extLst>
                      <a:ext uri="{FF2B5EF4-FFF2-40B4-BE49-F238E27FC236}">
                        <a16:creationId xmlns:a16="http://schemas.microsoft.com/office/drawing/2014/main" id="{EB1C0501-8255-4A4E-8C41-C636286589AA}"/>
                      </a:ext>
                    </a:extLst>
                  </p:cNvPr>
                  <p:cNvSpPr>
                    <a:spLocks noChangeArrowheads="1"/>
                  </p:cNvSpPr>
                  <p:nvPr/>
                </p:nvSpPr>
                <p:spPr bwMode="auto">
                  <a:xfrm>
                    <a:off x="899" y="1924"/>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60" name="Rectangle 571">
                    <a:extLst>
                      <a:ext uri="{FF2B5EF4-FFF2-40B4-BE49-F238E27FC236}">
                        <a16:creationId xmlns:a16="http://schemas.microsoft.com/office/drawing/2014/main" id="{156B1596-957A-2547-B9C1-3C760CB85DEA}"/>
                      </a:ext>
                    </a:extLst>
                  </p:cNvPr>
                  <p:cNvSpPr>
                    <a:spLocks noChangeArrowheads="1"/>
                  </p:cNvSpPr>
                  <p:nvPr/>
                </p:nvSpPr>
                <p:spPr bwMode="auto">
                  <a:xfrm>
                    <a:off x="899" y="1953"/>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grpSp>
            <p:grpSp>
              <p:nvGrpSpPr>
                <p:cNvPr id="529" name="Group 572">
                  <a:extLst>
                    <a:ext uri="{FF2B5EF4-FFF2-40B4-BE49-F238E27FC236}">
                      <a16:creationId xmlns:a16="http://schemas.microsoft.com/office/drawing/2014/main" id="{EA1EA713-FC12-A04C-AF2F-33132A48B650}"/>
                    </a:ext>
                  </a:extLst>
                </p:cNvPr>
                <p:cNvGrpSpPr>
                  <a:grpSpLocks/>
                </p:cNvGrpSpPr>
                <p:nvPr/>
              </p:nvGrpSpPr>
              <p:grpSpPr bwMode="auto">
                <a:xfrm>
                  <a:off x="897" y="1970"/>
                  <a:ext cx="330" cy="4"/>
                  <a:chOff x="897" y="1970"/>
                  <a:chExt cx="330" cy="4"/>
                </a:xfrm>
              </p:grpSpPr>
              <p:sp>
                <p:nvSpPr>
                  <p:cNvPr id="537" name="Rectangle 573">
                    <a:extLst>
                      <a:ext uri="{FF2B5EF4-FFF2-40B4-BE49-F238E27FC236}">
                        <a16:creationId xmlns:a16="http://schemas.microsoft.com/office/drawing/2014/main" id="{9B4EC9BA-FD04-5147-A0B6-62552754EA2F}"/>
                      </a:ext>
                    </a:extLst>
                  </p:cNvPr>
                  <p:cNvSpPr>
                    <a:spLocks noChangeArrowheads="1"/>
                  </p:cNvSpPr>
                  <p:nvPr/>
                </p:nvSpPr>
                <p:spPr bwMode="auto">
                  <a:xfrm>
                    <a:off x="897" y="197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38" name="Rectangle 574">
                    <a:extLst>
                      <a:ext uri="{FF2B5EF4-FFF2-40B4-BE49-F238E27FC236}">
                        <a16:creationId xmlns:a16="http://schemas.microsoft.com/office/drawing/2014/main" id="{F3C97249-BA47-0849-B98C-AD62D6014A32}"/>
                      </a:ext>
                    </a:extLst>
                  </p:cNvPr>
                  <p:cNvSpPr>
                    <a:spLocks noChangeArrowheads="1"/>
                  </p:cNvSpPr>
                  <p:nvPr/>
                </p:nvSpPr>
                <p:spPr bwMode="auto">
                  <a:xfrm>
                    <a:off x="925" y="1970"/>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39" name="Rectangle 575">
                    <a:extLst>
                      <a:ext uri="{FF2B5EF4-FFF2-40B4-BE49-F238E27FC236}">
                        <a16:creationId xmlns:a16="http://schemas.microsoft.com/office/drawing/2014/main" id="{F12C94AE-FF58-084D-AA5D-D7B9AF557124}"/>
                      </a:ext>
                    </a:extLst>
                  </p:cNvPr>
                  <p:cNvSpPr>
                    <a:spLocks noChangeArrowheads="1"/>
                  </p:cNvSpPr>
                  <p:nvPr/>
                </p:nvSpPr>
                <p:spPr bwMode="auto">
                  <a:xfrm>
                    <a:off x="954" y="197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40" name="Rectangle 576">
                    <a:extLst>
                      <a:ext uri="{FF2B5EF4-FFF2-40B4-BE49-F238E27FC236}">
                        <a16:creationId xmlns:a16="http://schemas.microsoft.com/office/drawing/2014/main" id="{CA165378-2BC8-1643-9219-22E5BF28F07A}"/>
                      </a:ext>
                    </a:extLst>
                  </p:cNvPr>
                  <p:cNvSpPr>
                    <a:spLocks noChangeArrowheads="1"/>
                  </p:cNvSpPr>
                  <p:nvPr/>
                </p:nvSpPr>
                <p:spPr bwMode="auto">
                  <a:xfrm>
                    <a:off x="983" y="197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41" name="Rectangle 577">
                    <a:extLst>
                      <a:ext uri="{FF2B5EF4-FFF2-40B4-BE49-F238E27FC236}">
                        <a16:creationId xmlns:a16="http://schemas.microsoft.com/office/drawing/2014/main" id="{C9E04470-99E6-954D-89AF-396E0CF738FD}"/>
                      </a:ext>
                    </a:extLst>
                  </p:cNvPr>
                  <p:cNvSpPr>
                    <a:spLocks noChangeArrowheads="1"/>
                  </p:cNvSpPr>
                  <p:nvPr/>
                </p:nvSpPr>
                <p:spPr bwMode="auto">
                  <a:xfrm>
                    <a:off x="1011" y="1970"/>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42" name="Rectangle 578">
                    <a:extLst>
                      <a:ext uri="{FF2B5EF4-FFF2-40B4-BE49-F238E27FC236}">
                        <a16:creationId xmlns:a16="http://schemas.microsoft.com/office/drawing/2014/main" id="{10C921AD-8FEE-6142-B009-81172544FBC9}"/>
                      </a:ext>
                    </a:extLst>
                  </p:cNvPr>
                  <p:cNvSpPr>
                    <a:spLocks noChangeArrowheads="1"/>
                  </p:cNvSpPr>
                  <p:nvPr/>
                </p:nvSpPr>
                <p:spPr bwMode="auto">
                  <a:xfrm>
                    <a:off x="1040" y="197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43" name="Rectangle 579">
                    <a:extLst>
                      <a:ext uri="{FF2B5EF4-FFF2-40B4-BE49-F238E27FC236}">
                        <a16:creationId xmlns:a16="http://schemas.microsoft.com/office/drawing/2014/main" id="{78D6F642-A63D-FB48-A0BD-FE8D025045DE}"/>
                      </a:ext>
                    </a:extLst>
                  </p:cNvPr>
                  <p:cNvSpPr>
                    <a:spLocks noChangeArrowheads="1"/>
                  </p:cNvSpPr>
                  <p:nvPr/>
                </p:nvSpPr>
                <p:spPr bwMode="auto">
                  <a:xfrm>
                    <a:off x="1069" y="197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44" name="Rectangle 580">
                    <a:extLst>
                      <a:ext uri="{FF2B5EF4-FFF2-40B4-BE49-F238E27FC236}">
                        <a16:creationId xmlns:a16="http://schemas.microsoft.com/office/drawing/2014/main" id="{57973BC1-B1B9-AB4C-8A74-E6266E090D87}"/>
                      </a:ext>
                    </a:extLst>
                  </p:cNvPr>
                  <p:cNvSpPr>
                    <a:spLocks noChangeArrowheads="1"/>
                  </p:cNvSpPr>
                  <p:nvPr/>
                </p:nvSpPr>
                <p:spPr bwMode="auto">
                  <a:xfrm>
                    <a:off x="1097" y="1970"/>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45" name="Rectangle 581">
                    <a:extLst>
                      <a:ext uri="{FF2B5EF4-FFF2-40B4-BE49-F238E27FC236}">
                        <a16:creationId xmlns:a16="http://schemas.microsoft.com/office/drawing/2014/main" id="{61450C26-30B6-0540-884B-1F3B0B9A8693}"/>
                      </a:ext>
                    </a:extLst>
                  </p:cNvPr>
                  <p:cNvSpPr>
                    <a:spLocks noChangeArrowheads="1"/>
                  </p:cNvSpPr>
                  <p:nvPr/>
                </p:nvSpPr>
                <p:spPr bwMode="auto">
                  <a:xfrm>
                    <a:off x="1126" y="197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46" name="Rectangle 582">
                    <a:extLst>
                      <a:ext uri="{FF2B5EF4-FFF2-40B4-BE49-F238E27FC236}">
                        <a16:creationId xmlns:a16="http://schemas.microsoft.com/office/drawing/2014/main" id="{F540B566-9742-7148-B276-80A642638219}"/>
                      </a:ext>
                    </a:extLst>
                  </p:cNvPr>
                  <p:cNvSpPr>
                    <a:spLocks noChangeArrowheads="1"/>
                  </p:cNvSpPr>
                  <p:nvPr/>
                </p:nvSpPr>
                <p:spPr bwMode="auto">
                  <a:xfrm>
                    <a:off x="1154" y="1970"/>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47" name="Rectangle 583">
                    <a:extLst>
                      <a:ext uri="{FF2B5EF4-FFF2-40B4-BE49-F238E27FC236}">
                        <a16:creationId xmlns:a16="http://schemas.microsoft.com/office/drawing/2014/main" id="{76F9FB69-2B62-0D44-B4CB-0365B4449669}"/>
                      </a:ext>
                    </a:extLst>
                  </p:cNvPr>
                  <p:cNvSpPr>
                    <a:spLocks noChangeArrowheads="1"/>
                  </p:cNvSpPr>
                  <p:nvPr/>
                </p:nvSpPr>
                <p:spPr bwMode="auto">
                  <a:xfrm>
                    <a:off x="1183" y="197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48" name="Rectangle 584">
                    <a:extLst>
                      <a:ext uri="{FF2B5EF4-FFF2-40B4-BE49-F238E27FC236}">
                        <a16:creationId xmlns:a16="http://schemas.microsoft.com/office/drawing/2014/main" id="{A5CA5B9B-8A37-5941-B6C7-7DD64F531DA9}"/>
                      </a:ext>
                    </a:extLst>
                  </p:cNvPr>
                  <p:cNvSpPr>
                    <a:spLocks noChangeArrowheads="1"/>
                  </p:cNvSpPr>
                  <p:nvPr/>
                </p:nvSpPr>
                <p:spPr bwMode="auto">
                  <a:xfrm>
                    <a:off x="1212" y="1970"/>
                    <a:ext cx="15"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grpSp>
            <p:grpSp>
              <p:nvGrpSpPr>
                <p:cNvPr id="530" name="Group 585">
                  <a:extLst>
                    <a:ext uri="{FF2B5EF4-FFF2-40B4-BE49-F238E27FC236}">
                      <a16:creationId xmlns:a16="http://schemas.microsoft.com/office/drawing/2014/main" id="{CDA4C57B-7996-D94F-88C3-1517BECD2372}"/>
                    </a:ext>
                  </a:extLst>
                </p:cNvPr>
                <p:cNvGrpSpPr>
                  <a:grpSpLocks/>
                </p:cNvGrpSpPr>
                <p:nvPr/>
              </p:nvGrpSpPr>
              <p:grpSpPr bwMode="auto">
                <a:xfrm>
                  <a:off x="786" y="1970"/>
                  <a:ext cx="112" cy="119"/>
                  <a:chOff x="786" y="1970"/>
                  <a:chExt cx="112" cy="119"/>
                </a:xfrm>
              </p:grpSpPr>
              <p:sp>
                <p:nvSpPr>
                  <p:cNvPr id="531" name="Freeform 586">
                    <a:extLst>
                      <a:ext uri="{FF2B5EF4-FFF2-40B4-BE49-F238E27FC236}">
                        <a16:creationId xmlns:a16="http://schemas.microsoft.com/office/drawing/2014/main" id="{8AF4726B-384D-974A-9400-4B25E455AD57}"/>
                      </a:ext>
                    </a:extLst>
                  </p:cNvPr>
                  <p:cNvSpPr>
                    <a:spLocks/>
                  </p:cNvSpPr>
                  <p:nvPr/>
                </p:nvSpPr>
                <p:spPr bwMode="auto">
                  <a:xfrm>
                    <a:off x="884" y="1970"/>
                    <a:ext cx="14" cy="15"/>
                  </a:xfrm>
                  <a:custGeom>
                    <a:avLst/>
                    <a:gdLst>
                      <a:gd name="T0" fmla="*/ 14 w 14"/>
                      <a:gd name="T1" fmla="*/ 4 h 15"/>
                      <a:gd name="T2" fmla="*/ 11 w 14"/>
                      <a:gd name="T3" fmla="*/ 0 h 15"/>
                      <a:gd name="T4" fmla="*/ 0 w 14"/>
                      <a:gd name="T5" fmla="*/ 12 h 15"/>
                      <a:gd name="T6" fmla="*/ 3 w 14"/>
                      <a:gd name="T7" fmla="*/ 15 h 15"/>
                      <a:gd name="T8" fmla="*/ 14 w 14"/>
                      <a:gd name="T9" fmla="*/ 4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4"/>
                        </a:moveTo>
                        <a:lnTo>
                          <a:pt x="11" y="0"/>
                        </a:lnTo>
                        <a:lnTo>
                          <a:pt x="0" y="12"/>
                        </a:lnTo>
                        <a:lnTo>
                          <a:pt x="3" y="15"/>
                        </a:lnTo>
                        <a:lnTo>
                          <a:pt x="14" y="4"/>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32" name="Freeform 587">
                    <a:extLst>
                      <a:ext uri="{FF2B5EF4-FFF2-40B4-BE49-F238E27FC236}">
                        <a16:creationId xmlns:a16="http://schemas.microsoft.com/office/drawing/2014/main" id="{3064A1EC-92CC-7140-B00A-285C27193281}"/>
                      </a:ext>
                    </a:extLst>
                  </p:cNvPr>
                  <p:cNvSpPr>
                    <a:spLocks/>
                  </p:cNvSpPr>
                  <p:nvPr/>
                </p:nvSpPr>
                <p:spPr bwMode="auto">
                  <a:xfrm>
                    <a:off x="865" y="1991"/>
                    <a:ext cx="14" cy="15"/>
                  </a:xfrm>
                  <a:custGeom>
                    <a:avLst/>
                    <a:gdLst>
                      <a:gd name="T0" fmla="*/ 14 w 14"/>
                      <a:gd name="T1" fmla="*/ 3 h 15"/>
                      <a:gd name="T2" fmla="*/ 11 w 14"/>
                      <a:gd name="T3" fmla="*/ 0 h 15"/>
                      <a:gd name="T4" fmla="*/ 0 w 14"/>
                      <a:gd name="T5" fmla="*/ 12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2"/>
                        </a:lnTo>
                        <a:lnTo>
                          <a:pt x="3" y="15"/>
                        </a:lnTo>
                        <a:lnTo>
                          <a:pt x="14"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33" name="Freeform 588">
                    <a:extLst>
                      <a:ext uri="{FF2B5EF4-FFF2-40B4-BE49-F238E27FC236}">
                        <a16:creationId xmlns:a16="http://schemas.microsoft.com/office/drawing/2014/main" id="{7B65A73B-5D8B-ED47-AE9D-40E6343A0670}"/>
                      </a:ext>
                    </a:extLst>
                  </p:cNvPr>
                  <p:cNvSpPr>
                    <a:spLocks/>
                  </p:cNvSpPr>
                  <p:nvPr/>
                </p:nvSpPr>
                <p:spPr bwMode="auto">
                  <a:xfrm>
                    <a:off x="845" y="2012"/>
                    <a:ext cx="14" cy="15"/>
                  </a:xfrm>
                  <a:custGeom>
                    <a:avLst/>
                    <a:gdLst>
                      <a:gd name="T0" fmla="*/ 14 w 14"/>
                      <a:gd name="T1" fmla="*/ 3 h 15"/>
                      <a:gd name="T2" fmla="*/ 11 w 14"/>
                      <a:gd name="T3" fmla="*/ 0 h 15"/>
                      <a:gd name="T4" fmla="*/ 0 w 14"/>
                      <a:gd name="T5" fmla="*/ 12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2"/>
                        </a:lnTo>
                        <a:lnTo>
                          <a:pt x="3" y="15"/>
                        </a:lnTo>
                        <a:lnTo>
                          <a:pt x="14"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34" name="Freeform 589">
                    <a:extLst>
                      <a:ext uri="{FF2B5EF4-FFF2-40B4-BE49-F238E27FC236}">
                        <a16:creationId xmlns:a16="http://schemas.microsoft.com/office/drawing/2014/main" id="{6C85889A-3E99-0544-9930-0359A2F0E6DD}"/>
                      </a:ext>
                    </a:extLst>
                  </p:cNvPr>
                  <p:cNvSpPr>
                    <a:spLocks/>
                  </p:cNvSpPr>
                  <p:nvPr/>
                </p:nvSpPr>
                <p:spPr bwMode="auto">
                  <a:xfrm>
                    <a:off x="825" y="2033"/>
                    <a:ext cx="15" cy="15"/>
                  </a:xfrm>
                  <a:custGeom>
                    <a:avLst/>
                    <a:gdLst>
                      <a:gd name="T0" fmla="*/ 15 w 15"/>
                      <a:gd name="T1" fmla="*/ 3 h 15"/>
                      <a:gd name="T2" fmla="*/ 12 w 15"/>
                      <a:gd name="T3" fmla="*/ 0 h 15"/>
                      <a:gd name="T4" fmla="*/ 0 w 15"/>
                      <a:gd name="T5" fmla="*/ 12 h 15"/>
                      <a:gd name="T6" fmla="*/ 3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2"/>
                        </a:lnTo>
                        <a:lnTo>
                          <a:pt x="3" y="15"/>
                        </a:lnTo>
                        <a:lnTo>
                          <a:pt x="15"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35" name="Freeform 590">
                    <a:extLst>
                      <a:ext uri="{FF2B5EF4-FFF2-40B4-BE49-F238E27FC236}">
                        <a16:creationId xmlns:a16="http://schemas.microsoft.com/office/drawing/2014/main" id="{B7B2F42B-B8FD-7C47-B6CE-083F12030695}"/>
                      </a:ext>
                    </a:extLst>
                  </p:cNvPr>
                  <p:cNvSpPr>
                    <a:spLocks/>
                  </p:cNvSpPr>
                  <p:nvPr/>
                </p:nvSpPr>
                <p:spPr bwMode="auto">
                  <a:xfrm>
                    <a:off x="805" y="2054"/>
                    <a:ext cx="15" cy="15"/>
                  </a:xfrm>
                  <a:custGeom>
                    <a:avLst/>
                    <a:gdLst>
                      <a:gd name="T0" fmla="*/ 15 w 15"/>
                      <a:gd name="T1" fmla="*/ 3 h 15"/>
                      <a:gd name="T2" fmla="*/ 12 w 15"/>
                      <a:gd name="T3" fmla="*/ 0 h 15"/>
                      <a:gd name="T4" fmla="*/ 0 w 15"/>
                      <a:gd name="T5" fmla="*/ 11 h 15"/>
                      <a:gd name="T6" fmla="*/ 3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1"/>
                        </a:lnTo>
                        <a:lnTo>
                          <a:pt x="3" y="15"/>
                        </a:lnTo>
                        <a:lnTo>
                          <a:pt x="15"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36" name="Freeform 591">
                    <a:extLst>
                      <a:ext uri="{FF2B5EF4-FFF2-40B4-BE49-F238E27FC236}">
                        <a16:creationId xmlns:a16="http://schemas.microsoft.com/office/drawing/2014/main" id="{9746CEF7-E6B6-3C42-A2AA-FC7751158B5E}"/>
                      </a:ext>
                    </a:extLst>
                  </p:cNvPr>
                  <p:cNvSpPr>
                    <a:spLocks/>
                  </p:cNvSpPr>
                  <p:nvPr/>
                </p:nvSpPr>
                <p:spPr bwMode="auto">
                  <a:xfrm>
                    <a:off x="786" y="2075"/>
                    <a:ext cx="14" cy="14"/>
                  </a:xfrm>
                  <a:custGeom>
                    <a:avLst/>
                    <a:gdLst>
                      <a:gd name="T0" fmla="*/ 14 w 14"/>
                      <a:gd name="T1" fmla="*/ 3 h 14"/>
                      <a:gd name="T2" fmla="*/ 11 w 14"/>
                      <a:gd name="T3" fmla="*/ 0 h 14"/>
                      <a:gd name="T4" fmla="*/ 0 w 14"/>
                      <a:gd name="T5" fmla="*/ 11 h 14"/>
                      <a:gd name="T6" fmla="*/ 3 w 14"/>
                      <a:gd name="T7" fmla="*/ 14 h 14"/>
                      <a:gd name="T8" fmla="*/ 14 w 14"/>
                      <a:gd name="T9" fmla="*/ 3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4" y="3"/>
                        </a:moveTo>
                        <a:lnTo>
                          <a:pt x="11" y="0"/>
                        </a:lnTo>
                        <a:lnTo>
                          <a:pt x="0" y="11"/>
                        </a:lnTo>
                        <a:lnTo>
                          <a:pt x="3" y="14"/>
                        </a:lnTo>
                        <a:lnTo>
                          <a:pt x="14"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grpSp>
            <p:nvGrpSpPr>
              <p:cNvPr id="39" name="Group 592">
                <a:extLst>
                  <a:ext uri="{FF2B5EF4-FFF2-40B4-BE49-F238E27FC236}">
                    <a16:creationId xmlns:a16="http://schemas.microsoft.com/office/drawing/2014/main" id="{AAFA792C-0D47-904C-87EF-FD42B4FAAA80}"/>
                  </a:ext>
                </a:extLst>
              </p:cNvPr>
              <p:cNvGrpSpPr>
                <a:grpSpLocks/>
              </p:cNvGrpSpPr>
              <p:nvPr/>
            </p:nvGrpSpPr>
            <p:grpSpPr bwMode="auto">
              <a:xfrm>
                <a:off x="1116" y="1638"/>
                <a:ext cx="445" cy="451"/>
                <a:chOff x="1116" y="1638"/>
                <a:chExt cx="445" cy="451"/>
              </a:xfrm>
            </p:grpSpPr>
            <p:grpSp>
              <p:nvGrpSpPr>
                <p:cNvPr id="406" name="Group 593">
                  <a:extLst>
                    <a:ext uri="{FF2B5EF4-FFF2-40B4-BE49-F238E27FC236}">
                      <a16:creationId xmlns:a16="http://schemas.microsoft.com/office/drawing/2014/main" id="{86167C13-BA40-2545-BA9D-22EB7619E43E}"/>
                    </a:ext>
                  </a:extLst>
                </p:cNvPr>
                <p:cNvGrpSpPr>
                  <a:grpSpLocks/>
                </p:cNvGrpSpPr>
                <p:nvPr/>
              </p:nvGrpSpPr>
              <p:grpSpPr bwMode="auto">
                <a:xfrm>
                  <a:off x="1116" y="1640"/>
                  <a:ext cx="445" cy="445"/>
                  <a:chOff x="1116" y="1640"/>
                  <a:chExt cx="445" cy="445"/>
                </a:xfrm>
              </p:grpSpPr>
              <p:sp>
                <p:nvSpPr>
                  <p:cNvPr id="440" name="Freeform 594">
                    <a:extLst>
                      <a:ext uri="{FF2B5EF4-FFF2-40B4-BE49-F238E27FC236}">
                        <a16:creationId xmlns:a16="http://schemas.microsoft.com/office/drawing/2014/main" id="{2BCE3CB9-5699-184B-9F79-FC9BCDF1910B}"/>
                      </a:ext>
                    </a:extLst>
                  </p:cNvPr>
                  <p:cNvSpPr>
                    <a:spLocks/>
                  </p:cNvSpPr>
                  <p:nvPr/>
                </p:nvSpPr>
                <p:spPr bwMode="auto">
                  <a:xfrm>
                    <a:off x="1215" y="1640"/>
                    <a:ext cx="17" cy="16"/>
                  </a:xfrm>
                  <a:custGeom>
                    <a:avLst/>
                    <a:gdLst>
                      <a:gd name="T0" fmla="*/ 14 w 17"/>
                      <a:gd name="T1" fmla="*/ 4 h 16"/>
                      <a:gd name="T2" fmla="*/ 17 w 17"/>
                      <a:gd name="T3" fmla="*/ 4 h 16"/>
                      <a:gd name="T4" fmla="*/ 17 w 17"/>
                      <a:gd name="T5" fmla="*/ 0 h 16"/>
                      <a:gd name="T6" fmla="*/ 13 w 17"/>
                      <a:gd name="T7" fmla="*/ 0 h 16"/>
                      <a:gd name="T8" fmla="*/ 12 w 17"/>
                      <a:gd name="T9" fmla="*/ 0 h 16"/>
                      <a:gd name="T10" fmla="*/ 12 w 17"/>
                      <a:gd name="T11" fmla="*/ 1 h 16"/>
                      <a:gd name="T12" fmla="*/ 0 w 17"/>
                      <a:gd name="T13" fmla="*/ 13 h 16"/>
                      <a:gd name="T14" fmla="*/ 3 w 17"/>
                      <a:gd name="T15" fmla="*/ 16 h 16"/>
                      <a:gd name="T16" fmla="*/ 14 w 17"/>
                      <a:gd name="T17" fmla="*/ 4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6"/>
                      <a:gd name="T29" fmla="*/ 17 w 17"/>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6">
                        <a:moveTo>
                          <a:pt x="14" y="4"/>
                        </a:moveTo>
                        <a:lnTo>
                          <a:pt x="17" y="4"/>
                        </a:lnTo>
                        <a:lnTo>
                          <a:pt x="17" y="0"/>
                        </a:lnTo>
                        <a:lnTo>
                          <a:pt x="13" y="0"/>
                        </a:lnTo>
                        <a:lnTo>
                          <a:pt x="12" y="0"/>
                        </a:lnTo>
                        <a:lnTo>
                          <a:pt x="12" y="1"/>
                        </a:lnTo>
                        <a:lnTo>
                          <a:pt x="0" y="13"/>
                        </a:lnTo>
                        <a:lnTo>
                          <a:pt x="3" y="16"/>
                        </a:lnTo>
                        <a:lnTo>
                          <a:pt x="14" y="4"/>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41" name="Freeform 595">
                    <a:extLst>
                      <a:ext uri="{FF2B5EF4-FFF2-40B4-BE49-F238E27FC236}">
                        <a16:creationId xmlns:a16="http://schemas.microsoft.com/office/drawing/2014/main" id="{80FB8687-2E1C-A145-95F2-7A22F0C5C6BD}"/>
                      </a:ext>
                    </a:extLst>
                  </p:cNvPr>
                  <p:cNvSpPr>
                    <a:spLocks/>
                  </p:cNvSpPr>
                  <p:nvPr/>
                </p:nvSpPr>
                <p:spPr bwMode="auto">
                  <a:xfrm>
                    <a:off x="1195" y="1661"/>
                    <a:ext cx="15" cy="15"/>
                  </a:xfrm>
                  <a:custGeom>
                    <a:avLst/>
                    <a:gdLst>
                      <a:gd name="T0" fmla="*/ 15 w 15"/>
                      <a:gd name="T1" fmla="*/ 3 h 15"/>
                      <a:gd name="T2" fmla="*/ 12 w 15"/>
                      <a:gd name="T3" fmla="*/ 0 h 15"/>
                      <a:gd name="T4" fmla="*/ 0 w 15"/>
                      <a:gd name="T5" fmla="*/ 12 h 15"/>
                      <a:gd name="T6" fmla="*/ 3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2"/>
                        </a:lnTo>
                        <a:lnTo>
                          <a:pt x="3" y="15"/>
                        </a:lnTo>
                        <a:lnTo>
                          <a:pt x="15"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42" name="Freeform 596">
                    <a:extLst>
                      <a:ext uri="{FF2B5EF4-FFF2-40B4-BE49-F238E27FC236}">
                        <a16:creationId xmlns:a16="http://schemas.microsoft.com/office/drawing/2014/main" id="{92ED9AAA-33C2-3D42-BA97-3DAA1276FF28}"/>
                      </a:ext>
                    </a:extLst>
                  </p:cNvPr>
                  <p:cNvSpPr>
                    <a:spLocks/>
                  </p:cNvSpPr>
                  <p:nvPr/>
                </p:nvSpPr>
                <p:spPr bwMode="auto">
                  <a:xfrm>
                    <a:off x="1174" y="1681"/>
                    <a:ext cx="15" cy="15"/>
                  </a:xfrm>
                  <a:custGeom>
                    <a:avLst/>
                    <a:gdLst>
                      <a:gd name="T0" fmla="*/ 15 w 15"/>
                      <a:gd name="T1" fmla="*/ 3 h 15"/>
                      <a:gd name="T2" fmla="*/ 12 w 15"/>
                      <a:gd name="T3" fmla="*/ 0 h 15"/>
                      <a:gd name="T4" fmla="*/ 0 w 15"/>
                      <a:gd name="T5" fmla="*/ 12 h 15"/>
                      <a:gd name="T6" fmla="*/ 3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2"/>
                        </a:lnTo>
                        <a:lnTo>
                          <a:pt x="3" y="15"/>
                        </a:lnTo>
                        <a:lnTo>
                          <a:pt x="15"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43" name="Freeform 597">
                    <a:extLst>
                      <a:ext uri="{FF2B5EF4-FFF2-40B4-BE49-F238E27FC236}">
                        <a16:creationId xmlns:a16="http://schemas.microsoft.com/office/drawing/2014/main" id="{39A618CA-63BA-F547-9040-CF6E436EEFDC}"/>
                      </a:ext>
                    </a:extLst>
                  </p:cNvPr>
                  <p:cNvSpPr>
                    <a:spLocks/>
                  </p:cNvSpPr>
                  <p:nvPr/>
                </p:nvSpPr>
                <p:spPr bwMode="auto">
                  <a:xfrm>
                    <a:off x="1154" y="1702"/>
                    <a:ext cx="15" cy="14"/>
                  </a:xfrm>
                  <a:custGeom>
                    <a:avLst/>
                    <a:gdLst>
                      <a:gd name="T0" fmla="*/ 15 w 15"/>
                      <a:gd name="T1" fmla="*/ 3 h 14"/>
                      <a:gd name="T2" fmla="*/ 12 w 15"/>
                      <a:gd name="T3" fmla="*/ 0 h 14"/>
                      <a:gd name="T4" fmla="*/ 0 w 15"/>
                      <a:gd name="T5" fmla="*/ 11 h 14"/>
                      <a:gd name="T6" fmla="*/ 4 w 15"/>
                      <a:gd name="T7" fmla="*/ 14 h 14"/>
                      <a:gd name="T8" fmla="*/ 15 w 15"/>
                      <a:gd name="T9" fmla="*/ 3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3"/>
                        </a:moveTo>
                        <a:lnTo>
                          <a:pt x="12" y="0"/>
                        </a:lnTo>
                        <a:lnTo>
                          <a:pt x="0" y="11"/>
                        </a:lnTo>
                        <a:lnTo>
                          <a:pt x="4" y="14"/>
                        </a:lnTo>
                        <a:lnTo>
                          <a:pt x="15"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44" name="Freeform 598">
                    <a:extLst>
                      <a:ext uri="{FF2B5EF4-FFF2-40B4-BE49-F238E27FC236}">
                        <a16:creationId xmlns:a16="http://schemas.microsoft.com/office/drawing/2014/main" id="{0477F1B9-2A98-AC4A-8A4E-F5CC0EBD6EE2}"/>
                      </a:ext>
                    </a:extLst>
                  </p:cNvPr>
                  <p:cNvSpPr>
                    <a:spLocks/>
                  </p:cNvSpPr>
                  <p:nvPr/>
                </p:nvSpPr>
                <p:spPr bwMode="auto">
                  <a:xfrm>
                    <a:off x="1134" y="1722"/>
                    <a:ext cx="15" cy="14"/>
                  </a:xfrm>
                  <a:custGeom>
                    <a:avLst/>
                    <a:gdLst>
                      <a:gd name="T0" fmla="*/ 15 w 15"/>
                      <a:gd name="T1" fmla="*/ 3 h 14"/>
                      <a:gd name="T2" fmla="*/ 12 w 15"/>
                      <a:gd name="T3" fmla="*/ 0 h 14"/>
                      <a:gd name="T4" fmla="*/ 0 w 15"/>
                      <a:gd name="T5" fmla="*/ 11 h 14"/>
                      <a:gd name="T6" fmla="*/ 3 w 15"/>
                      <a:gd name="T7" fmla="*/ 14 h 14"/>
                      <a:gd name="T8" fmla="*/ 15 w 15"/>
                      <a:gd name="T9" fmla="*/ 3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3"/>
                        </a:moveTo>
                        <a:lnTo>
                          <a:pt x="12" y="0"/>
                        </a:lnTo>
                        <a:lnTo>
                          <a:pt x="0" y="11"/>
                        </a:lnTo>
                        <a:lnTo>
                          <a:pt x="3" y="14"/>
                        </a:lnTo>
                        <a:lnTo>
                          <a:pt x="15"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45" name="Freeform 599">
                    <a:extLst>
                      <a:ext uri="{FF2B5EF4-FFF2-40B4-BE49-F238E27FC236}">
                        <a16:creationId xmlns:a16="http://schemas.microsoft.com/office/drawing/2014/main" id="{F4F9B883-4FB2-024D-BB21-811C94E3F84F}"/>
                      </a:ext>
                    </a:extLst>
                  </p:cNvPr>
                  <p:cNvSpPr>
                    <a:spLocks/>
                  </p:cNvSpPr>
                  <p:nvPr/>
                </p:nvSpPr>
                <p:spPr bwMode="auto">
                  <a:xfrm>
                    <a:off x="1116" y="1742"/>
                    <a:ext cx="12" cy="14"/>
                  </a:xfrm>
                  <a:custGeom>
                    <a:avLst/>
                    <a:gdLst>
                      <a:gd name="T0" fmla="*/ 12 w 12"/>
                      <a:gd name="T1" fmla="*/ 3 h 14"/>
                      <a:gd name="T2" fmla="*/ 9 w 12"/>
                      <a:gd name="T3" fmla="*/ 0 h 14"/>
                      <a:gd name="T4" fmla="*/ 0 w 12"/>
                      <a:gd name="T5" fmla="*/ 9 h 14"/>
                      <a:gd name="T6" fmla="*/ 0 w 12"/>
                      <a:gd name="T7" fmla="*/ 10 h 14"/>
                      <a:gd name="T8" fmla="*/ 0 w 12"/>
                      <a:gd name="T9" fmla="*/ 11 h 14"/>
                      <a:gd name="T10" fmla="*/ 0 w 12"/>
                      <a:gd name="T11" fmla="*/ 14 h 14"/>
                      <a:gd name="T12" fmla="*/ 4 w 12"/>
                      <a:gd name="T13" fmla="*/ 14 h 14"/>
                      <a:gd name="T14" fmla="*/ 4 w 12"/>
                      <a:gd name="T15" fmla="*/ 12 h 14"/>
                      <a:gd name="T16" fmla="*/ 12 w 12"/>
                      <a:gd name="T17" fmla="*/ 3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4"/>
                      <a:gd name="T29" fmla="*/ 12 w 12"/>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4">
                        <a:moveTo>
                          <a:pt x="12" y="3"/>
                        </a:moveTo>
                        <a:lnTo>
                          <a:pt x="9" y="0"/>
                        </a:lnTo>
                        <a:lnTo>
                          <a:pt x="0" y="9"/>
                        </a:lnTo>
                        <a:lnTo>
                          <a:pt x="0" y="10"/>
                        </a:lnTo>
                        <a:lnTo>
                          <a:pt x="0" y="11"/>
                        </a:lnTo>
                        <a:lnTo>
                          <a:pt x="0" y="14"/>
                        </a:lnTo>
                        <a:lnTo>
                          <a:pt x="4" y="14"/>
                        </a:lnTo>
                        <a:lnTo>
                          <a:pt x="4" y="12"/>
                        </a:lnTo>
                        <a:lnTo>
                          <a:pt x="12"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46" name="Rectangle 600">
                    <a:extLst>
                      <a:ext uri="{FF2B5EF4-FFF2-40B4-BE49-F238E27FC236}">
                        <a16:creationId xmlns:a16="http://schemas.microsoft.com/office/drawing/2014/main" id="{7353F34E-1D07-3E41-B6F2-41A00C4745E5}"/>
                      </a:ext>
                    </a:extLst>
                  </p:cNvPr>
                  <p:cNvSpPr>
                    <a:spLocks noChangeArrowheads="1"/>
                  </p:cNvSpPr>
                  <p:nvPr/>
                </p:nvSpPr>
                <p:spPr bwMode="auto">
                  <a:xfrm>
                    <a:off x="1116" y="1769"/>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47" name="Rectangle 601">
                    <a:extLst>
                      <a:ext uri="{FF2B5EF4-FFF2-40B4-BE49-F238E27FC236}">
                        <a16:creationId xmlns:a16="http://schemas.microsoft.com/office/drawing/2014/main" id="{0B39A1B3-DE1D-794F-892E-D87C597B5ED0}"/>
                      </a:ext>
                    </a:extLst>
                  </p:cNvPr>
                  <p:cNvSpPr>
                    <a:spLocks noChangeArrowheads="1"/>
                  </p:cNvSpPr>
                  <p:nvPr/>
                </p:nvSpPr>
                <p:spPr bwMode="auto">
                  <a:xfrm>
                    <a:off x="1116" y="1797"/>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48" name="Rectangle 602">
                    <a:extLst>
                      <a:ext uri="{FF2B5EF4-FFF2-40B4-BE49-F238E27FC236}">
                        <a16:creationId xmlns:a16="http://schemas.microsoft.com/office/drawing/2014/main" id="{99442C77-D755-3549-B243-7D8DCFCE5ECB}"/>
                      </a:ext>
                    </a:extLst>
                  </p:cNvPr>
                  <p:cNvSpPr>
                    <a:spLocks noChangeArrowheads="1"/>
                  </p:cNvSpPr>
                  <p:nvPr/>
                </p:nvSpPr>
                <p:spPr bwMode="auto">
                  <a:xfrm>
                    <a:off x="1116" y="1826"/>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49" name="Rectangle 603">
                    <a:extLst>
                      <a:ext uri="{FF2B5EF4-FFF2-40B4-BE49-F238E27FC236}">
                        <a16:creationId xmlns:a16="http://schemas.microsoft.com/office/drawing/2014/main" id="{EE3EF38D-F8D8-064C-A435-E13E9BB56643}"/>
                      </a:ext>
                    </a:extLst>
                  </p:cNvPr>
                  <p:cNvSpPr>
                    <a:spLocks noChangeArrowheads="1"/>
                  </p:cNvSpPr>
                  <p:nvPr/>
                </p:nvSpPr>
                <p:spPr bwMode="auto">
                  <a:xfrm>
                    <a:off x="1116" y="1854"/>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50" name="Rectangle 604">
                    <a:extLst>
                      <a:ext uri="{FF2B5EF4-FFF2-40B4-BE49-F238E27FC236}">
                        <a16:creationId xmlns:a16="http://schemas.microsoft.com/office/drawing/2014/main" id="{08CB122B-E3A4-F04A-B650-412C6A3E3363}"/>
                      </a:ext>
                    </a:extLst>
                  </p:cNvPr>
                  <p:cNvSpPr>
                    <a:spLocks noChangeArrowheads="1"/>
                  </p:cNvSpPr>
                  <p:nvPr/>
                </p:nvSpPr>
                <p:spPr bwMode="auto">
                  <a:xfrm>
                    <a:off x="1116" y="1883"/>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51" name="Rectangle 605">
                    <a:extLst>
                      <a:ext uri="{FF2B5EF4-FFF2-40B4-BE49-F238E27FC236}">
                        <a16:creationId xmlns:a16="http://schemas.microsoft.com/office/drawing/2014/main" id="{4DE5AB2F-BA73-D445-8B5B-DABD1A4C8465}"/>
                      </a:ext>
                    </a:extLst>
                  </p:cNvPr>
                  <p:cNvSpPr>
                    <a:spLocks noChangeArrowheads="1"/>
                  </p:cNvSpPr>
                  <p:nvPr/>
                </p:nvSpPr>
                <p:spPr bwMode="auto">
                  <a:xfrm>
                    <a:off x="1116" y="1912"/>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52" name="Rectangle 606">
                    <a:extLst>
                      <a:ext uri="{FF2B5EF4-FFF2-40B4-BE49-F238E27FC236}">
                        <a16:creationId xmlns:a16="http://schemas.microsoft.com/office/drawing/2014/main" id="{33BFA2AA-D97C-9D4F-9B3B-E367482FBC61}"/>
                      </a:ext>
                    </a:extLst>
                  </p:cNvPr>
                  <p:cNvSpPr>
                    <a:spLocks noChangeArrowheads="1"/>
                  </p:cNvSpPr>
                  <p:nvPr/>
                </p:nvSpPr>
                <p:spPr bwMode="auto">
                  <a:xfrm>
                    <a:off x="1116" y="1940"/>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53" name="Rectangle 607">
                    <a:extLst>
                      <a:ext uri="{FF2B5EF4-FFF2-40B4-BE49-F238E27FC236}">
                        <a16:creationId xmlns:a16="http://schemas.microsoft.com/office/drawing/2014/main" id="{1DD51A60-E2A2-B44F-BAB5-53AE392052AB}"/>
                      </a:ext>
                    </a:extLst>
                  </p:cNvPr>
                  <p:cNvSpPr>
                    <a:spLocks noChangeArrowheads="1"/>
                  </p:cNvSpPr>
                  <p:nvPr/>
                </p:nvSpPr>
                <p:spPr bwMode="auto">
                  <a:xfrm>
                    <a:off x="1116" y="1969"/>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54" name="Rectangle 608">
                    <a:extLst>
                      <a:ext uri="{FF2B5EF4-FFF2-40B4-BE49-F238E27FC236}">
                        <a16:creationId xmlns:a16="http://schemas.microsoft.com/office/drawing/2014/main" id="{7C7499EF-0510-8F48-9175-30D52C5B2C8E}"/>
                      </a:ext>
                    </a:extLst>
                  </p:cNvPr>
                  <p:cNvSpPr>
                    <a:spLocks noChangeArrowheads="1"/>
                  </p:cNvSpPr>
                  <p:nvPr/>
                </p:nvSpPr>
                <p:spPr bwMode="auto">
                  <a:xfrm>
                    <a:off x="1116" y="1998"/>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55" name="Rectangle 609">
                    <a:extLst>
                      <a:ext uri="{FF2B5EF4-FFF2-40B4-BE49-F238E27FC236}">
                        <a16:creationId xmlns:a16="http://schemas.microsoft.com/office/drawing/2014/main" id="{084F9738-F509-7249-AE9C-9B0A44F86066}"/>
                      </a:ext>
                    </a:extLst>
                  </p:cNvPr>
                  <p:cNvSpPr>
                    <a:spLocks noChangeArrowheads="1"/>
                  </p:cNvSpPr>
                  <p:nvPr/>
                </p:nvSpPr>
                <p:spPr bwMode="auto">
                  <a:xfrm>
                    <a:off x="1116" y="2026"/>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56" name="Rectangle 610">
                    <a:extLst>
                      <a:ext uri="{FF2B5EF4-FFF2-40B4-BE49-F238E27FC236}">
                        <a16:creationId xmlns:a16="http://schemas.microsoft.com/office/drawing/2014/main" id="{0AB51F08-233B-D740-8B74-503600100DC4}"/>
                      </a:ext>
                    </a:extLst>
                  </p:cNvPr>
                  <p:cNvSpPr>
                    <a:spLocks noChangeArrowheads="1"/>
                  </p:cNvSpPr>
                  <p:nvPr/>
                </p:nvSpPr>
                <p:spPr bwMode="auto">
                  <a:xfrm>
                    <a:off x="1116" y="2055"/>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57" name="Freeform 611">
                    <a:extLst>
                      <a:ext uri="{FF2B5EF4-FFF2-40B4-BE49-F238E27FC236}">
                        <a16:creationId xmlns:a16="http://schemas.microsoft.com/office/drawing/2014/main" id="{8825414C-95C1-E54A-907A-33F3A66349DE}"/>
                      </a:ext>
                    </a:extLst>
                  </p:cNvPr>
                  <p:cNvSpPr>
                    <a:spLocks/>
                  </p:cNvSpPr>
                  <p:nvPr/>
                </p:nvSpPr>
                <p:spPr bwMode="auto">
                  <a:xfrm>
                    <a:off x="1116" y="2081"/>
                    <a:ext cx="18" cy="4"/>
                  </a:xfrm>
                  <a:custGeom>
                    <a:avLst/>
                    <a:gdLst>
                      <a:gd name="T0" fmla="*/ 2 w 18"/>
                      <a:gd name="T1" fmla="*/ 2 h 4"/>
                      <a:gd name="T2" fmla="*/ 0 w 18"/>
                      <a:gd name="T3" fmla="*/ 2 h 4"/>
                      <a:gd name="T4" fmla="*/ 0 w 18"/>
                      <a:gd name="T5" fmla="*/ 2 h 4"/>
                      <a:gd name="T6" fmla="*/ 0 w 18"/>
                      <a:gd name="T7" fmla="*/ 4 h 4"/>
                      <a:gd name="T8" fmla="*/ 2 w 18"/>
                      <a:gd name="T9" fmla="*/ 4 h 4"/>
                      <a:gd name="T10" fmla="*/ 18 w 18"/>
                      <a:gd name="T11" fmla="*/ 4 h 4"/>
                      <a:gd name="T12" fmla="*/ 18 w 18"/>
                      <a:gd name="T13" fmla="*/ 0 h 4"/>
                      <a:gd name="T14" fmla="*/ 2 w 18"/>
                      <a:gd name="T15" fmla="*/ 0 h 4"/>
                      <a:gd name="T16" fmla="*/ 2 w 18"/>
                      <a:gd name="T17" fmla="*/ 2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4"/>
                      <a:gd name="T29" fmla="*/ 18 w 18"/>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4">
                        <a:moveTo>
                          <a:pt x="2" y="2"/>
                        </a:moveTo>
                        <a:lnTo>
                          <a:pt x="0" y="2"/>
                        </a:lnTo>
                        <a:lnTo>
                          <a:pt x="0" y="4"/>
                        </a:lnTo>
                        <a:lnTo>
                          <a:pt x="2" y="4"/>
                        </a:lnTo>
                        <a:lnTo>
                          <a:pt x="18" y="4"/>
                        </a:lnTo>
                        <a:lnTo>
                          <a:pt x="18" y="0"/>
                        </a:lnTo>
                        <a:lnTo>
                          <a:pt x="2" y="0"/>
                        </a:lnTo>
                        <a:lnTo>
                          <a:pt x="2" y="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58" name="Rectangle 612">
                    <a:extLst>
                      <a:ext uri="{FF2B5EF4-FFF2-40B4-BE49-F238E27FC236}">
                        <a16:creationId xmlns:a16="http://schemas.microsoft.com/office/drawing/2014/main" id="{1BB9E81A-EF64-974B-A4F9-6E79F1BE5EA5}"/>
                      </a:ext>
                    </a:extLst>
                  </p:cNvPr>
                  <p:cNvSpPr>
                    <a:spLocks noChangeArrowheads="1"/>
                  </p:cNvSpPr>
                  <p:nvPr/>
                </p:nvSpPr>
                <p:spPr bwMode="auto">
                  <a:xfrm>
                    <a:off x="1146" y="208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59" name="Rectangle 613">
                    <a:extLst>
                      <a:ext uri="{FF2B5EF4-FFF2-40B4-BE49-F238E27FC236}">
                        <a16:creationId xmlns:a16="http://schemas.microsoft.com/office/drawing/2014/main" id="{03A25E0E-4E37-1040-A198-3FC046B9EF20}"/>
                      </a:ext>
                    </a:extLst>
                  </p:cNvPr>
                  <p:cNvSpPr>
                    <a:spLocks noChangeArrowheads="1"/>
                  </p:cNvSpPr>
                  <p:nvPr/>
                </p:nvSpPr>
                <p:spPr bwMode="auto">
                  <a:xfrm>
                    <a:off x="1175" y="208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60" name="Rectangle 614">
                    <a:extLst>
                      <a:ext uri="{FF2B5EF4-FFF2-40B4-BE49-F238E27FC236}">
                        <a16:creationId xmlns:a16="http://schemas.microsoft.com/office/drawing/2014/main" id="{D6393F04-5A90-0846-8FA2-1A95C900E38C}"/>
                      </a:ext>
                    </a:extLst>
                  </p:cNvPr>
                  <p:cNvSpPr>
                    <a:spLocks noChangeArrowheads="1"/>
                  </p:cNvSpPr>
                  <p:nvPr/>
                </p:nvSpPr>
                <p:spPr bwMode="auto">
                  <a:xfrm>
                    <a:off x="1204" y="208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61" name="Rectangle 615">
                    <a:extLst>
                      <a:ext uri="{FF2B5EF4-FFF2-40B4-BE49-F238E27FC236}">
                        <a16:creationId xmlns:a16="http://schemas.microsoft.com/office/drawing/2014/main" id="{060F292A-9E1F-1049-BFCF-C6F7A46FC137}"/>
                      </a:ext>
                    </a:extLst>
                  </p:cNvPr>
                  <p:cNvSpPr>
                    <a:spLocks noChangeArrowheads="1"/>
                  </p:cNvSpPr>
                  <p:nvPr/>
                </p:nvSpPr>
                <p:spPr bwMode="auto">
                  <a:xfrm>
                    <a:off x="1232" y="208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62" name="Rectangle 616">
                    <a:extLst>
                      <a:ext uri="{FF2B5EF4-FFF2-40B4-BE49-F238E27FC236}">
                        <a16:creationId xmlns:a16="http://schemas.microsoft.com/office/drawing/2014/main" id="{4F7681E7-8813-D747-AA53-3A9CC9618AC9}"/>
                      </a:ext>
                    </a:extLst>
                  </p:cNvPr>
                  <p:cNvSpPr>
                    <a:spLocks noChangeArrowheads="1"/>
                  </p:cNvSpPr>
                  <p:nvPr/>
                </p:nvSpPr>
                <p:spPr bwMode="auto">
                  <a:xfrm>
                    <a:off x="1261" y="208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63" name="Rectangle 617">
                    <a:extLst>
                      <a:ext uri="{FF2B5EF4-FFF2-40B4-BE49-F238E27FC236}">
                        <a16:creationId xmlns:a16="http://schemas.microsoft.com/office/drawing/2014/main" id="{F5326261-26FA-E747-A761-90A95001C6A7}"/>
                      </a:ext>
                    </a:extLst>
                  </p:cNvPr>
                  <p:cNvSpPr>
                    <a:spLocks noChangeArrowheads="1"/>
                  </p:cNvSpPr>
                  <p:nvPr/>
                </p:nvSpPr>
                <p:spPr bwMode="auto">
                  <a:xfrm>
                    <a:off x="1289" y="208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64" name="Rectangle 618">
                    <a:extLst>
                      <a:ext uri="{FF2B5EF4-FFF2-40B4-BE49-F238E27FC236}">
                        <a16:creationId xmlns:a16="http://schemas.microsoft.com/office/drawing/2014/main" id="{15E6BEC1-D180-034E-981A-CF89FA213C97}"/>
                      </a:ext>
                    </a:extLst>
                  </p:cNvPr>
                  <p:cNvSpPr>
                    <a:spLocks noChangeArrowheads="1"/>
                  </p:cNvSpPr>
                  <p:nvPr/>
                </p:nvSpPr>
                <p:spPr bwMode="auto">
                  <a:xfrm>
                    <a:off x="1318" y="208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65" name="Rectangle 619">
                    <a:extLst>
                      <a:ext uri="{FF2B5EF4-FFF2-40B4-BE49-F238E27FC236}">
                        <a16:creationId xmlns:a16="http://schemas.microsoft.com/office/drawing/2014/main" id="{535DF389-A34B-CC44-9DAE-695E30C3282B}"/>
                      </a:ext>
                    </a:extLst>
                  </p:cNvPr>
                  <p:cNvSpPr>
                    <a:spLocks noChangeArrowheads="1"/>
                  </p:cNvSpPr>
                  <p:nvPr/>
                </p:nvSpPr>
                <p:spPr bwMode="auto">
                  <a:xfrm>
                    <a:off x="1347" y="208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66" name="Rectangle 620">
                    <a:extLst>
                      <a:ext uri="{FF2B5EF4-FFF2-40B4-BE49-F238E27FC236}">
                        <a16:creationId xmlns:a16="http://schemas.microsoft.com/office/drawing/2014/main" id="{D30BB4CE-96FA-194B-B51B-4EDFE618D123}"/>
                      </a:ext>
                    </a:extLst>
                  </p:cNvPr>
                  <p:cNvSpPr>
                    <a:spLocks noChangeArrowheads="1"/>
                  </p:cNvSpPr>
                  <p:nvPr/>
                </p:nvSpPr>
                <p:spPr bwMode="auto">
                  <a:xfrm>
                    <a:off x="1375" y="208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67" name="Rectangle 621">
                    <a:extLst>
                      <a:ext uri="{FF2B5EF4-FFF2-40B4-BE49-F238E27FC236}">
                        <a16:creationId xmlns:a16="http://schemas.microsoft.com/office/drawing/2014/main" id="{E261DBD5-1BBF-6742-80B5-CC0D137F2259}"/>
                      </a:ext>
                    </a:extLst>
                  </p:cNvPr>
                  <p:cNvSpPr>
                    <a:spLocks noChangeArrowheads="1"/>
                  </p:cNvSpPr>
                  <p:nvPr/>
                </p:nvSpPr>
                <p:spPr bwMode="auto">
                  <a:xfrm>
                    <a:off x="1404" y="208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68" name="Freeform 622">
                    <a:extLst>
                      <a:ext uri="{FF2B5EF4-FFF2-40B4-BE49-F238E27FC236}">
                        <a16:creationId xmlns:a16="http://schemas.microsoft.com/office/drawing/2014/main" id="{79FC3A60-C680-914E-A78F-AB49727BD11F}"/>
                      </a:ext>
                    </a:extLst>
                  </p:cNvPr>
                  <p:cNvSpPr>
                    <a:spLocks/>
                  </p:cNvSpPr>
                  <p:nvPr/>
                </p:nvSpPr>
                <p:spPr bwMode="auto">
                  <a:xfrm>
                    <a:off x="1433" y="2081"/>
                    <a:ext cx="17" cy="4"/>
                  </a:xfrm>
                  <a:custGeom>
                    <a:avLst/>
                    <a:gdLst>
                      <a:gd name="T0" fmla="*/ 0 w 17"/>
                      <a:gd name="T1" fmla="*/ 0 h 4"/>
                      <a:gd name="T2" fmla="*/ 0 w 17"/>
                      <a:gd name="T3" fmla="*/ 4 h 4"/>
                      <a:gd name="T4" fmla="*/ 15 w 17"/>
                      <a:gd name="T5" fmla="*/ 4 h 4"/>
                      <a:gd name="T6" fmla="*/ 16 w 17"/>
                      <a:gd name="T7" fmla="*/ 4 h 4"/>
                      <a:gd name="T8" fmla="*/ 17 w 17"/>
                      <a:gd name="T9" fmla="*/ 4 h 4"/>
                      <a:gd name="T10" fmla="*/ 17 w 17"/>
                      <a:gd name="T11" fmla="*/ 4 h 4"/>
                      <a:gd name="T12" fmla="*/ 15 w 17"/>
                      <a:gd name="T13" fmla="*/ 2 h 4"/>
                      <a:gd name="T14" fmla="*/ 15 w 17"/>
                      <a:gd name="T15" fmla="*/ 0 h 4"/>
                      <a:gd name="T16" fmla="*/ 0 w 17"/>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4"/>
                      <a:gd name="T29" fmla="*/ 17 w 17"/>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4">
                        <a:moveTo>
                          <a:pt x="0" y="0"/>
                        </a:moveTo>
                        <a:lnTo>
                          <a:pt x="0" y="4"/>
                        </a:lnTo>
                        <a:lnTo>
                          <a:pt x="15" y="4"/>
                        </a:lnTo>
                        <a:lnTo>
                          <a:pt x="16" y="4"/>
                        </a:lnTo>
                        <a:lnTo>
                          <a:pt x="17" y="4"/>
                        </a:lnTo>
                        <a:lnTo>
                          <a:pt x="15" y="2"/>
                        </a:lnTo>
                        <a:lnTo>
                          <a:pt x="15" y="0"/>
                        </a:lnTo>
                        <a:lnTo>
                          <a:pt x="0" y="0"/>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69" name="Freeform 623">
                    <a:extLst>
                      <a:ext uri="{FF2B5EF4-FFF2-40B4-BE49-F238E27FC236}">
                        <a16:creationId xmlns:a16="http://schemas.microsoft.com/office/drawing/2014/main" id="{65F9729C-2E0C-5548-BFB0-2E78CBD4A17F}"/>
                      </a:ext>
                    </a:extLst>
                  </p:cNvPr>
                  <p:cNvSpPr>
                    <a:spLocks/>
                  </p:cNvSpPr>
                  <p:nvPr/>
                </p:nvSpPr>
                <p:spPr bwMode="auto">
                  <a:xfrm>
                    <a:off x="1456" y="2061"/>
                    <a:ext cx="14" cy="15"/>
                  </a:xfrm>
                  <a:custGeom>
                    <a:avLst/>
                    <a:gdLst>
                      <a:gd name="T0" fmla="*/ 0 w 14"/>
                      <a:gd name="T1" fmla="*/ 12 h 15"/>
                      <a:gd name="T2" fmla="*/ 3 w 14"/>
                      <a:gd name="T3" fmla="*/ 15 h 15"/>
                      <a:gd name="T4" fmla="*/ 14 w 14"/>
                      <a:gd name="T5" fmla="*/ 3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3"/>
                        </a:lnTo>
                        <a:lnTo>
                          <a:pt x="11"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70" name="Freeform 624">
                    <a:extLst>
                      <a:ext uri="{FF2B5EF4-FFF2-40B4-BE49-F238E27FC236}">
                        <a16:creationId xmlns:a16="http://schemas.microsoft.com/office/drawing/2014/main" id="{41E69816-72D6-EA4F-963B-DAE59A06F563}"/>
                      </a:ext>
                    </a:extLst>
                  </p:cNvPr>
                  <p:cNvSpPr>
                    <a:spLocks/>
                  </p:cNvSpPr>
                  <p:nvPr/>
                </p:nvSpPr>
                <p:spPr bwMode="auto">
                  <a:xfrm>
                    <a:off x="1476" y="2041"/>
                    <a:ext cx="15" cy="15"/>
                  </a:xfrm>
                  <a:custGeom>
                    <a:avLst/>
                    <a:gdLst>
                      <a:gd name="T0" fmla="*/ 0 w 15"/>
                      <a:gd name="T1" fmla="*/ 12 h 15"/>
                      <a:gd name="T2" fmla="*/ 3 w 15"/>
                      <a:gd name="T3" fmla="*/ 15 h 15"/>
                      <a:gd name="T4" fmla="*/ 15 w 15"/>
                      <a:gd name="T5" fmla="*/ 4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4"/>
                        </a:lnTo>
                        <a:lnTo>
                          <a:pt x="12"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71" name="Freeform 625">
                    <a:extLst>
                      <a:ext uri="{FF2B5EF4-FFF2-40B4-BE49-F238E27FC236}">
                        <a16:creationId xmlns:a16="http://schemas.microsoft.com/office/drawing/2014/main" id="{FDD3C605-217B-434E-808F-F645E8F9B763}"/>
                      </a:ext>
                    </a:extLst>
                  </p:cNvPr>
                  <p:cNvSpPr>
                    <a:spLocks/>
                  </p:cNvSpPr>
                  <p:nvPr/>
                </p:nvSpPr>
                <p:spPr bwMode="auto">
                  <a:xfrm>
                    <a:off x="1496" y="2021"/>
                    <a:ext cx="15" cy="15"/>
                  </a:xfrm>
                  <a:custGeom>
                    <a:avLst/>
                    <a:gdLst>
                      <a:gd name="T0" fmla="*/ 0 w 15"/>
                      <a:gd name="T1" fmla="*/ 12 h 15"/>
                      <a:gd name="T2" fmla="*/ 3 w 15"/>
                      <a:gd name="T3" fmla="*/ 15 h 15"/>
                      <a:gd name="T4" fmla="*/ 15 w 15"/>
                      <a:gd name="T5" fmla="*/ 3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3"/>
                        </a:lnTo>
                        <a:lnTo>
                          <a:pt x="12"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72" name="Freeform 626">
                    <a:extLst>
                      <a:ext uri="{FF2B5EF4-FFF2-40B4-BE49-F238E27FC236}">
                        <a16:creationId xmlns:a16="http://schemas.microsoft.com/office/drawing/2014/main" id="{20A52E4B-0169-7F47-8EA3-A489DBE90C51}"/>
                      </a:ext>
                    </a:extLst>
                  </p:cNvPr>
                  <p:cNvSpPr>
                    <a:spLocks/>
                  </p:cNvSpPr>
                  <p:nvPr/>
                </p:nvSpPr>
                <p:spPr bwMode="auto">
                  <a:xfrm>
                    <a:off x="1516" y="2001"/>
                    <a:ext cx="15" cy="14"/>
                  </a:xfrm>
                  <a:custGeom>
                    <a:avLst/>
                    <a:gdLst>
                      <a:gd name="T0" fmla="*/ 0 w 15"/>
                      <a:gd name="T1" fmla="*/ 11 h 14"/>
                      <a:gd name="T2" fmla="*/ 3 w 15"/>
                      <a:gd name="T3" fmla="*/ 14 h 14"/>
                      <a:gd name="T4" fmla="*/ 15 w 15"/>
                      <a:gd name="T5" fmla="*/ 3 h 14"/>
                      <a:gd name="T6" fmla="*/ 12 w 15"/>
                      <a:gd name="T7" fmla="*/ 0 h 14"/>
                      <a:gd name="T8" fmla="*/ 0 w 15"/>
                      <a:gd name="T9" fmla="*/ 11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1"/>
                        </a:moveTo>
                        <a:lnTo>
                          <a:pt x="3" y="14"/>
                        </a:lnTo>
                        <a:lnTo>
                          <a:pt x="15" y="3"/>
                        </a:lnTo>
                        <a:lnTo>
                          <a:pt x="12" y="0"/>
                        </a:lnTo>
                        <a:lnTo>
                          <a:pt x="0" y="11"/>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73" name="Freeform 627">
                    <a:extLst>
                      <a:ext uri="{FF2B5EF4-FFF2-40B4-BE49-F238E27FC236}">
                        <a16:creationId xmlns:a16="http://schemas.microsoft.com/office/drawing/2014/main" id="{F28E518F-C8F9-D547-AD70-2B635CA38DC6}"/>
                      </a:ext>
                    </a:extLst>
                  </p:cNvPr>
                  <p:cNvSpPr>
                    <a:spLocks/>
                  </p:cNvSpPr>
                  <p:nvPr/>
                </p:nvSpPr>
                <p:spPr bwMode="auto">
                  <a:xfrm>
                    <a:off x="1537" y="1981"/>
                    <a:ext cx="15" cy="14"/>
                  </a:xfrm>
                  <a:custGeom>
                    <a:avLst/>
                    <a:gdLst>
                      <a:gd name="T0" fmla="*/ 0 w 15"/>
                      <a:gd name="T1" fmla="*/ 11 h 14"/>
                      <a:gd name="T2" fmla="*/ 3 w 15"/>
                      <a:gd name="T3" fmla="*/ 14 h 14"/>
                      <a:gd name="T4" fmla="*/ 15 w 15"/>
                      <a:gd name="T5" fmla="*/ 3 h 14"/>
                      <a:gd name="T6" fmla="*/ 12 w 15"/>
                      <a:gd name="T7" fmla="*/ 0 h 14"/>
                      <a:gd name="T8" fmla="*/ 0 w 15"/>
                      <a:gd name="T9" fmla="*/ 11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1"/>
                        </a:moveTo>
                        <a:lnTo>
                          <a:pt x="3" y="14"/>
                        </a:lnTo>
                        <a:lnTo>
                          <a:pt x="15" y="3"/>
                        </a:lnTo>
                        <a:lnTo>
                          <a:pt x="12" y="0"/>
                        </a:lnTo>
                        <a:lnTo>
                          <a:pt x="0" y="11"/>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74" name="Freeform 628">
                    <a:extLst>
                      <a:ext uri="{FF2B5EF4-FFF2-40B4-BE49-F238E27FC236}">
                        <a16:creationId xmlns:a16="http://schemas.microsoft.com/office/drawing/2014/main" id="{07F62815-C899-A946-86C4-5BDB4B508773}"/>
                      </a:ext>
                    </a:extLst>
                  </p:cNvPr>
                  <p:cNvSpPr>
                    <a:spLocks/>
                  </p:cNvSpPr>
                  <p:nvPr/>
                </p:nvSpPr>
                <p:spPr bwMode="auto">
                  <a:xfrm>
                    <a:off x="1557" y="1957"/>
                    <a:ext cx="4" cy="18"/>
                  </a:xfrm>
                  <a:custGeom>
                    <a:avLst/>
                    <a:gdLst>
                      <a:gd name="T0" fmla="*/ 1 w 4"/>
                      <a:gd name="T1" fmla="*/ 16 h 18"/>
                      <a:gd name="T2" fmla="*/ 3 w 4"/>
                      <a:gd name="T3" fmla="*/ 18 h 18"/>
                      <a:gd name="T4" fmla="*/ 3 w 4"/>
                      <a:gd name="T5" fmla="*/ 18 h 18"/>
                      <a:gd name="T6" fmla="*/ 4 w 4"/>
                      <a:gd name="T7" fmla="*/ 17 h 18"/>
                      <a:gd name="T8" fmla="*/ 4 w 4"/>
                      <a:gd name="T9" fmla="*/ 16 h 18"/>
                      <a:gd name="T10" fmla="*/ 4 w 4"/>
                      <a:gd name="T11" fmla="*/ 0 h 18"/>
                      <a:gd name="T12" fmla="*/ 0 w 4"/>
                      <a:gd name="T13" fmla="*/ 0 h 18"/>
                      <a:gd name="T14" fmla="*/ 0 w 4"/>
                      <a:gd name="T15" fmla="*/ 16 h 18"/>
                      <a:gd name="T16" fmla="*/ 1 w 4"/>
                      <a:gd name="T17" fmla="*/ 16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18"/>
                      <a:gd name="T29" fmla="*/ 4 w 4"/>
                      <a:gd name="T30" fmla="*/ 18 h 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18">
                        <a:moveTo>
                          <a:pt x="1" y="16"/>
                        </a:moveTo>
                        <a:lnTo>
                          <a:pt x="3" y="18"/>
                        </a:lnTo>
                        <a:lnTo>
                          <a:pt x="4" y="17"/>
                        </a:lnTo>
                        <a:lnTo>
                          <a:pt x="4" y="16"/>
                        </a:lnTo>
                        <a:lnTo>
                          <a:pt x="4" y="0"/>
                        </a:lnTo>
                        <a:lnTo>
                          <a:pt x="0" y="0"/>
                        </a:lnTo>
                        <a:lnTo>
                          <a:pt x="0" y="16"/>
                        </a:lnTo>
                        <a:lnTo>
                          <a:pt x="1" y="16"/>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75" name="Rectangle 629">
                    <a:extLst>
                      <a:ext uri="{FF2B5EF4-FFF2-40B4-BE49-F238E27FC236}">
                        <a16:creationId xmlns:a16="http://schemas.microsoft.com/office/drawing/2014/main" id="{C0638BBF-4954-4342-92EC-DAB4EE8B542F}"/>
                      </a:ext>
                    </a:extLst>
                  </p:cNvPr>
                  <p:cNvSpPr>
                    <a:spLocks noChangeArrowheads="1"/>
                  </p:cNvSpPr>
                  <p:nvPr/>
                </p:nvSpPr>
                <p:spPr bwMode="auto">
                  <a:xfrm>
                    <a:off x="1557" y="1929"/>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76" name="Rectangle 630">
                    <a:extLst>
                      <a:ext uri="{FF2B5EF4-FFF2-40B4-BE49-F238E27FC236}">
                        <a16:creationId xmlns:a16="http://schemas.microsoft.com/office/drawing/2014/main" id="{CC60C98D-2678-2646-93F9-918C2C561F66}"/>
                      </a:ext>
                    </a:extLst>
                  </p:cNvPr>
                  <p:cNvSpPr>
                    <a:spLocks noChangeArrowheads="1"/>
                  </p:cNvSpPr>
                  <p:nvPr/>
                </p:nvSpPr>
                <p:spPr bwMode="auto">
                  <a:xfrm>
                    <a:off x="1557" y="1900"/>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77" name="Rectangle 631">
                    <a:extLst>
                      <a:ext uri="{FF2B5EF4-FFF2-40B4-BE49-F238E27FC236}">
                        <a16:creationId xmlns:a16="http://schemas.microsoft.com/office/drawing/2014/main" id="{35442F7E-DA8F-AA4C-9C4C-E880973DDDB0}"/>
                      </a:ext>
                    </a:extLst>
                  </p:cNvPr>
                  <p:cNvSpPr>
                    <a:spLocks noChangeArrowheads="1"/>
                  </p:cNvSpPr>
                  <p:nvPr/>
                </p:nvSpPr>
                <p:spPr bwMode="auto">
                  <a:xfrm>
                    <a:off x="1557" y="1871"/>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78" name="Rectangle 632">
                    <a:extLst>
                      <a:ext uri="{FF2B5EF4-FFF2-40B4-BE49-F238E27FC236}">
                        <a16:creationId xmlns:a16="http://schemas.microsoft.com/office/drawing/2014/main" id="{D3CE665F-F82A-4B48-9437-0B8C273A239D}"/>
                      </a:ext>
                    </a:extLst>
                  </p:cNvPr>
                  <p:cNvSpPr>
                    <a:spLocks noChangeArrowheads="1"/>
                  </p:cNvSpPr>
                  <p:nvPr/>
                </p:nvSpPr>
                <p:spPr bwMode="auto">
                  <a:xfrm>
                    <a:off x="1557" y="1843"/>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79" name="Rectangle 633">
                    <a:extLst>
                      <a:ext uri="{FF2B5EF4-FFF2-40B4-BE49-F238E27FC236}">
                        <a16:creationId xmlns:a16="http://schemas.microsoft.com/office/drawing/2014/main" id="{ACEF7D75-26F5-6F47-947C-4CCC78758128}"/>
                      </a:ext>
                    </a:extLst>
                  </p:cNvPr>
                  <p:cNvSpPr>
                    <a:spLocks noChangeArrowheads="1"/>
                  </p:cNvSpPr>
                  <p:nvPr/>
                </p:nvSpPr>
                <p:spPr bwMode="auto">
                  <a:xfrm>
                    <a:off x="1557" y="1814"/>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80" name="Rectangle 634">
                    <a:extLst>
                      <a:ext uri="{FF2B5EF4-FFF2-40B4-BE49-F238E27FC236}">
                        <a16:creationId xmlns:a16="http://schemas.microsoft.com/office/drawing/2014/main" id="{99129EFE-9DA7-B849-9F9D-D439AA7D630B}"/>
                      </a:ext>
                    </a:extLst>
                  </p:cNvPr>
                  <p:cNvSpPr>
                    <a:spLocks noChangeArrowheads="1"/>
                  </p:cNvSpPr>
                  <p:nvPr/>
                </p:nvSpPr>
                <p:spPr bwMode="auto">
                  <a:xfrm>
                    <a:off x="1557" y="1785"/>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81" name="Rectangle 635">
                    <a:extLst>
                      <a:ext uri="{FF2B5EF4-FFF2-40B4-BE49-F238E27FC236}">
                        <a16:creationId xmlns:a16="http://schemas.microsoft.com/office/drawing/2014/main" id="{C6FFC5EC-1828-1048-B8C0-63ED21512C10}"/>
                      </a:ext>
                    </a:extLst>
                  </p:cNvPr>
                  <p:cNvSpPr>
                    <a:spLocks noChangeArrowheads="1"/>
                  </p:cNvSpPr>
                  <p:nvPr/>
                </p:nvSpPr>
                <p:spPr bwMode="auto">
                  <a:xfrm>
                    <a:off x="1557" y="1757"/>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82" name="Rectangle 636">
                    <a:extLst>
                      <a:ext uri="{FF2B5EF4-FFF2-40B4-BE49-F238E27FC236}">
                        <a16:creationId xmlns:a16="http://schemas.microsoft.com/office/drawing/2014/main" id="{5A313824-A7AB-0140-BF8C-FCEF46C8BF2D}"/>
                      </a:ext>
                    </a:extLst>
                  </p:cNvPr>
                  <p:cNvSpPr>
                    <a:spLocks noChangeArrowheads="1"/>
                  </p:cNvSpPr>
                  <p:nvPr/>
                </p:nvSpPr>
                <p:spPr bwMode="auto">
                  <a:xfrm>
                    <a:off x="1557" y="1728"/>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83" name="Rectangle 637">
                    <a:extLst>
                      <a:ext uri="{FF2B5EF4-FFF2-40B4-BE49-F238E27FC236}">
                        <a16:creationId xmlns:a16="http://schemas.microsoft.com/office/drawing/2014/main" id="{9C09D7E5-E7B1-534D-B818-A501A8FA8EC1}"/>
                      </a:ext>
                    </a:extLst>
                  </p:cNvPr>
                  <p:cNvSpPr>
                    <a:spLocks noChangeArrowheads="1"/>
                  </p:cNvSpPr>
                  <p:nvPr/>
                </p:nvSpPr>
                <p:spPr bwMode="auto">
                  <a:xfrm>
                    <a:off x="1557" y="1700"/>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84" name="Rectangle 638">
                    <a:extLst>
                      <a:ext uri="{FF2B5EF4-FFF2-40B4-BE49-F238E27FC236}">
                        <a16:creationId xmlns:a16="http://schemas.microsoft.com/office/drawing/2014/main" id="{B1C4173C-CDC7-8B4E-9AA1-CFA44693A9BE}"/>
                      </a:ext>
                    </a:extLst>
                  </p:cNvPr>
                  <p:cNvSpPr>
                    <a:spLocks noChangeArrowheads="1"/>
                  </p:cNvSpPr>
                  <p:nvPr/>
                </p:nvSpPr>
                <p:spPr bwMode="auto">
                  <a:xfrm>
                    <a:off x="1557" y="1671"/>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85" name="Freeform 639">
                    <a:extLst>
                      <a:ext uri="{FF2B5EF4-FFF2-40B4-BE49-F238E27FC236}">
                        <a16:creationId xmlns:a16="http://schemas.microsoft.com/office/drawing/2014/main" id="{1E3174DC-0ECE-2043-848A-7E5C188C1CB7}"/>
                      </a:ext>
                    </a:extLst>
                  </p:cNvPr>
                  <p:cNvSpPr>
                    <a:spLocks/>
                  </p:cNvSpPr>
                  <p:nvPr/>
                </p:nvSpPr>
                <p:spPr bwMode="auto">
                  <a:xfrm>
                    <a:off x="1557" y="1640"/>
                    <a:ext cx="4" cy="19"/>
                  </a:xfrm>
                  <a:custGeom>
                    <a:avLst/>
                    <a:gdLst>
                      <a:gd name="T0" fmla="*/ 0 w 4"/>
                      <a:gd name="T1" fmla="*/ 19 h 19"/>
                      <a:gd name="T2" fmla="*/ 4 w 4"/>
                      <a:gd name="T3" fmla="*/ 19 h 19"/>
                      <a:gd name="T4" fmla="*/ 4 w 4"/>
                      <a:gd name="T5" fmla="*/ 2 h 19"/>
                      <a:gd name="T6" fmla="*/ 4 w 4"/>
                      <a:gd name="T7" fmla="*/ 0 h 19"/>
                      <a:gd name="T8" fmla="*/ 2 w 4"/>
                      <a:gd name="T9" fmla="*/ 0 h 19"/>
                      <a:gd name="T10" fmla="*/ 2 w 4"/>
                      <a:gd name="T11" fmla="*/ 2 h 19"/>
                      <a:gd name="T12" fmla="*/ 0 w 4"/>
                      <a:gd name="T13" fmla="*/ 2 h 19"/>
                      <a:gd name="T14" fmla="*/ 0 w 4"/>
                      <a:gd name="T15" fmla="*/ 19 h 19"/>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19"/>
                      <a:gd name="T26" fmla="*/ 4 w 4"/>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19">
                        <a:moveTo>
                          <a:pt x="0" y="19"/>
                        </a:moveTo>
                        <a:lnTo>
                          <a:pt x="4" y="19"/>
                        </a:lnTo>
                        <a:lnTo>
                          <a:pt x="4" y="2"/>
                        </a:lnTo>
                        <a:lnTo>
                          <a:pt x="4" y="0"/>
                        </a:lnTo>
                        <a:lnTo>
                          <a:pt x="2" y="0"/>
                        </a:lnTo>
                        <a:lnTo>
                          <a:pt x="2" y="2"/>
                        </a:lnTo>
                        <a:lnTo>
                          <a:pt x="0" y="2"/>
                        </a:lnTo>
                        <a:lnTo>
                          <a:pt x="0" y="19"/>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86" name="Rectangle 640">
                    <a:extLst>
                      <a:ext uri="{FF2B5EF4-FFF2-40B4-BE49-F238E27FC236}">
                        <a16:creationId xmlns:a16="http://schemas.microsoft.com/office/drawing/2014/main" id="{2C823AE3-3ACC-AC4B-A779-B2FEBA759340}"/>
                      </a:ext>
                    </a:extLst>
                  </p:cNvPr>
                  <p:cNvSpPr>
                    <a:spLocks noChangeArrowheads="1"/>
                  </p:cNvSpPr>
                  <p:nvPr/>
                </p:nvSpPr>
                <p:spPr bwMode="auto">
                  <a:xfrm>
                    <a:off x="1530" y="1640"/>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87" name="Rectangle 641">
                    <a:extLst>
                      <a:ext uri="{FF2B5EF4-FFF2-40B4-BE49-F238E27FC236}">
                        <a16:creationId xmlns:a16="http://schemas.microsoft.com/office/drawing/2014/main" id="{EA29C9DD-3EA9-9140-A98C-0B16AA5197B3}"/>
                      </a:ext>
                    </a:extLst>
                  </p:cNvPr>
                  <p:cNvSpPr>
                    <a:spLocks noChangeArrowheads="1"/>
                  </p:cNvSpPr>
                  <p:nvPr/>
                </p:nvSpPr>
                <p:spPr bwMode="auto">
                  <a:xfrm>
                    <a:off x="1502" y="164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88" name="Rectangle 642">
                    <a:extLst>
                      <a:ext uri="{FF2B5EF4-FFF2-40B4-BE49-F238E27FC236}">
                        <a16:creationId xmlns:a16="http://schemas.microsoft.com/office/drawing/2014/main" id="{B3F94E8E-9EFB-4944-85A7-7E39F719D7B0}"/>
                      </a:ext>
                    </a:extLst>
                  </p:cNvPr>
                  <p:cNvSpPr>
                    <a:spLocks noChangeArrowheads="1"/>
                  </p:cNvSpPr>
                  <p:nvPr/>
                </p:nvSpPr>
                <p:spPr bwMode="auto">
                  <a:xfrm>
                    <a:off x="1473" y="164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89" name="Rectangle 643">
                    <a:extLst>
                      <a:ext uri="{FF2B5EF4-FFF2-40B4-BE49-F238E27FC236}">
                        <a16:creationId xmlns:a16="http://schemas.microsoft.com/office/drawing/2014/main" id="{379A1382-2796-6C47-AE3A-771A65B9B1C2}"/>
                      </a:ext>
                    </a:extLst>
                  </p:cNvPr>
                  <p:cNvSpPr>
                    <a:spLocks noChangeArrowheads="1"/>
                  </p:cNvSpPr>
                  <p:nvPr/>
                </p:nvSpPr>
                <p:spPr bwMode="auto">
                  <a:xfrm>
                    <a:off x="1444" y="1640"/>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90" name="Rectangle 644">
                    <a:extLst>
                      <a:ext uri="{FF2B5EF4-FFF2-40B4-BE49-F238E27FC236}">
                        <a16:creationId xmlns:a16="http://schemas.microsoft.com/office/drawing/2014/main" id="{2C2CD592-F3D2-BD49-A724-7B9130E86D91}"/>
                      </a:ext>
                    </a:extLst>
                  </p:cNvPr>
                  <p:cNvSpPr>
                    <a:spLocks noChangeArrowheads="1"/>
                  </p:cNvSpPr>
                  <p:nvPr/>
                </p:nvSpPr>
                <p:spPr bwMode="auto">
                  <a:xfrm>
                    <a:off x="1416" y="164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91" name="Rectangle 645">
                    <a:extLst>
                      <a:ext uri="{FF2B5EF4-FFF2-40B4-BE49-F238E27FC236}">
                        <a16:creationId xmlns:a16="http://schemas.microsoft.com/office/drawing/2014/main" id="{8CBC814D-A1B8-0440-A3D9-6DB247C5022A}"/>
                      </a:ext>
                    </a:extLst>
                  </p:cNvPr>
                  <p:cNvSpPr>
                    <a:spLocks noChangeArrowheads="1"/>
                  </p:cNvSpPr>
                  <p:nvPr/>
                </p:nvSpPr>
                <p:spPr bwMode="auto">
                  <a:xfrm>
                    <a:off x="1387" y="164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92" name="Rectangle 646">
                    <a:extLst>
                      <a:ext uri="{FF2B5EF4-FFF2-40B4-BE49-F238E27FC236}">
                        <a16:creationId xmlns:a16="http://schemas.microsoft.com/office/drawing/2014/main" id="{2FC1AFB8-34F5-CA46-B748-174D572B6003}"/>
                      </a:ext>
                    </a:extLst>
                  </p:cNvPr>
                  <p:cNvSpPr>
                    <a:spLocks noChangeArrowheads="1"/>
                  </p:cNvSpPr>
                  <p:nvPr/>
                </p:nvSpPr>
                <p:spPr bwMode="auto">
                  <a:xfrm>
                    <a:off x="1358" y="1640"/>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93" name="Rectangle 647">
                    <a:extLst>
                      <a:ext uri="{FF2B5EF4-FFF2-40B4-BE49-F238E27FC236}">
                        <a16:creationId xmlns:a16="http://schemas.microsoft.com/office/drawing/2014/main" id="{466D80C5-B0C0-EE41-BB78-A7EF919477E4}"/>
                      </a:ext>
                    </a:extLst>
                  </p:cNvPr>
                  <p:cNvSpPr>
                    <a:spLocks noChangeArrowheads="1"/>
                  </p:cNvSpPr>
                  <p:nvPr/>
                </p:nvSpPr>
                <p:spPr bwMode="auto">
                  <a:xfrm>
                    <a:off x="1330" y="164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94" name="Rectangle 648">
                    <a:extLst>
                      <a:ext uri="{FF2B5EF4-FFF2-40B4-BE49-F238E27FC236}">
                        <a16:creationId xmlns:a16="http://schemas.microsoft.com/office/drawing/2014/main" id="{752CE0F5-26C5-664C-A120-648E65B97DD3}"/>
                      </a:ext>
                    </a:extLst>
                  </p:cNvPr>
                  <p:cNvSpPr>
                    <a:spLocks noChangeArrowheads="1"/>
                  </p:cNvSpPr>
                  <p:nvPr/>
                </p:nvSpPr>
                <p:spPr bwMode="auto">
                  <a:xfrm>
                    <a:off x="1301" y="1640"/>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95" name="Rectangle 649">
                    <a:extLst>
                      <a:ext uri="{FF2B5EF4-FFF2-40B4-BE49-F238E27FC236}">
                        <a16:creationId xmlns:a16="http://schemas.microsoft.com/office/drawing/2014/main" id="{98DBB0A5-C0E7-CC4B-A606-CF49E10CADA7}"/>
                      </a:ext>
                    </a:extLst>
                  </p:cNvPr>
                  <p:cNvSpPr>
                    <a:spLocks noChangeArrowheads="1"/>
                  </p:cNvSpPr>
                  <p:nvPr/>
                </p:nvSpPr>
                <p:spPr bwMode="auto">
                  <a:xfrm>
                    <a:off x="1273" y="164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96" name="Rectangle 650">
                    <a:extLst>
                      <a:ext uri="{FF2B5EF4-FFF2-40B4-BE49-F238E27FC236}">
                        <a16:creationId xmlns:a16="http://schemas.microsoft.com/office/drawing/2014/main" id="{43AEBB5E-25E5-9D40-A3D4-BB977B4469A8}"/>
                      </a:ext>
                    </a:extLst>
                  </p:cNvPr>
                  <p:cNvSpPr>
                    <a:spLocks noChangeArrowheads="1"/>
                  </p:cNvSpPr>
                  <p:nvPr/>
                </p:nvSpPr>
                <p:spPr bwMode="auto">
                  <a:xfrm>
                    <a:off x="1244" y="164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97" name="Rectangle 651">
                    <a:extLst>
                      <a:ext uri="{FF2B5EF4-FFF2-40B4-BE49-F238E27FC236}">
                        <a16:creationId xmlns:a16="http://schemas.microsoft.com/office/drawing/2014/main" id="{65BA9A14-E6F2-044F-8863-8ECE3F02A047}"/>
                      </a:ext>
                    </a:extLst>
                  </p:cNvPr>
                  <p:cNvSpPr>
                    <a:spLocks noChangeArrowheads="1"/>
                  </p:cNvSpPr>
                  <p:nvPr/>
                </p:nvSpPr>
                <p:spPr bwMode="auto">
                  <a:xfrm>
                    <a:off x="1118" y="175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98" name="Rectangle 652">
                    <a:extLst>
                      <a:ext uri="{FF2B5EF4-FFF2-40B4-BE49-F238E27FC236}">
                        <a16:creationId xmlns:a16="http://schemas.microsoft.com/office/drawing/2014/main" id="{B02762BB-2AD4-2A4D-AA74-9389C37CDDCC}"/>
                      </a:ext>
                    </a:extLst>
                  </p:cNvPr>
                  <p:cNvSpPr>
                    <a:spLocks noChangeArrowheads="1"/>
                  </p:cNvSpPr>
                  <p:nvPr/>
                </p:nvSpPr>
                <p:spPr bwMode="auto">
                  <a:xfrm>
                    <a:off x="1146" y="175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99" name="Rectangle 653">
                    <a:extLst>
                      <a:ext uri="{FF2B5EF4-FFF2-40B4-BE49-F238E27FC236}">
                        <a16:creationId xmlns:a16="http://schemas.microsoft.com/office/drawing/2014/main" id="{F8A0824E-5375-CF43-8BC4-A469FC9B4955}"/>
                      </a:ext>
                    </a:extLst>
                  </p:cNvPr>
                  <p:cNvSpPr>
                    <a:spLocks noChangeArrowheads="1"/>
                  </p:cNvSpPr>
                  <p:nvPr/>
                </p:nvSpPr>
                <p:spPr bwMode="auto">
                  <a:xfrm>
                    <a:off x="1175" y="175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00" name="Rectangle 654">
                    <a:extLst>
                      <a:ext uri="{FF2B5EF4-FFF2-40B4-BE49-F238E27FC236}">
                        <a16:creationId xmlns:a16="http://schemas.microsoft.com/office/drawing/2014/main" id="{792A0B6D-F321-3649-A505-043727BAA164}"/>
                      </a:ext>
                    </a:extLst>
                  </p:cNvPr>
                  <p:cNvSpPr>
                    <a:spLocks noChangeArrowheads="1"/>
                  </p:cNvSpPr>
                  <p:nvPr/>
                </p:nvSpPr>
                <p:spPr bwMode="auto">
                  <a:xfrm>
                    <a:off x="1204" y="175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01" name="Rectangle 655">
                    <a:extLst>
                      <a:ext uri="{FF2B5EF4-FFF2-40B4-BE49-F238E27FC236}">
                        <a16:creationId xmlns:a16="http://schemas.microsoft.com/office/drawing/2014/main" id="{4B5FA52B-8CA9-9642-B1C8-0106E03AA055}"/>
                      </a:ext>
                    </a:extLst>
                  </p:cNvPr>
                  <p:cNvSpPr>
                    <a:spLocks noChangeArrowheads="1"/>
                  </p:cNvSpPr>
                  <p:nvPr/>
                </p:nvSpPr>
                <p:spPr bwMode="auto">
                  <a:xfrm>
                    <a:off x="1232" y="175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02" name="Rectangle 656">
                    <a:extLst>
                      <a:ext uri="{FF2B5EF4-FFF2-40B4-BE49-F238E27FC236}">
                        <a16:creationId xmlns:a16="http://schemas.microsoft.com/office/drawing/2014/main" id="{032DC23A-48EA-3744-97EE-6FD525FE9E9C}"/>
                      </a:ext>
                    </a:extLst>
                  </p:cNvPr>
                  <p:cNvSpPr>
                    <a:spLocks noChangeArrowheads="1"/>
                  </p:cNvSpPr>
                  <p:nvPr/>
                </p:nvSpPr>
                <p:spPr bwMode="auto">
                  <a:xfrm>
                    <a:off x="1261" y="175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03" name="Rectangle 657">
                    <a:extLst>
                      <a:ext uri="{FF2B5EF4-FFF2-40B4-BE49-F238E27FC236}">
                        <a16:creationId xmlns:a16="http://schemas.microsoft.com/office/drawing/2014/main" id="{2A26D8AA-6AD1-2B41-B9DB-132AD02235BF}"/>
                      </a:ext>
                    </a:extLst>
                  </p:cNvPr>
                  <p:cNvSpPr>
                    <a:spLocks noChangeArrowheads="1"/>
                  </p:cNvSpPr>
                  <p:nvPr/>
                </p:nvSpPr>
                <p:spPr bwMode="auto">
                  <a:xfrm>
                    <a:off x="1289" y="175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04" name="Rectangle 658">
                    <a:extLst>
                      <a:ext uri="{FF2B5EF4-FFF2-40B4-BE49-F238E27FC236}">
                        <a16:creationId xmlns:a16="http://schemas.microsoft.com/office/drawing/2014/main" id="{094BFB67-010D-5A4F-8551-D2DDD7EE0378}"/>
                      </a:ext>
                    </a:extLst>
                  </p:cNvPr>
                  <p:cNvSpPr>
                    <a:spLocks noChangeArrowheads="1"/>
                  </p:cNvSpPr>
                  <p:nvPr/>
                </p:nvSpPr>
                <p:spPr bwMode="auto">
                  <a:xfrm>
                    <a:off x="1318" y="175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05" name="Rectangle 659">
                    <a:extLst>
                      <a:ext uri="{FF2B5EF4-FFF2-40B4-BE49-F238E27FC236}">
                        <a16:creationId xmlns:a16="http://schemas.microsoft.com/office/drawing/2014/main" id="{7A53AF13-438A-FA4C-BEA2-35C02C379E19}"/>
                      </a:ext>
                    </a:extLst>
                  </p:cNvPr>
                  <p:cNvSpPr>
                    <a:spLocks noChangeArrowheads="1"/>
                  </p:cNvSpPr>
                  <p:nvPr/>
                </p:nvSpPr>
                <p:spPr bwMode="auto">
                  <a:xfrm>
                    <a:off x="1347" y="175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06" name="Rectangle 660">
                    <a:extLst>
                      <a:ext uri="{FF2B5EF4-FFF2-40B4-BE49-F238E27FC236}">
                        <a16:creationId xmlns:a16="http://schemas.microsoft.com/office/drawing/2014/main" id="{BBD0309A-0567-004E-8BDC-FD13F52BAE4F}"/>
                      </a:ext>
                    </a:extLst>
                  </p:cNvPr>
                  <p:cNvSpPr>
                    <a:spLocks noChangeArrowheads="1"/>
                  </p:cNvSpPr>
                  <p:nvPr/>
                </p:nvSpPr>
                <p:spPr bwMode="auto">
                  <a:xfrm>
                    <a:off x="1375" y="175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07" name="Rectangle 661">
                    <a:extLst>
                      <a:ext uri="{FF2B5EF4-FFF2-40B4-BE49-F238E27FC236}">
                        <a16:creationId xmlns:a16="http://schemas.microsoft.com/office/drawing/2014/main" id="{695C56DF-CE52-574E-BCAA-C4C7316291F6}"/>
                      </a:ext>
                    </a:extLst>
                  </p:cNvPr>
                  <p:cNvSpPr>
                    <a:spLocks noChangeArrowheads="1"/>
                  </p:cNvSpPr>
                  <p:nvPr/>
                </p:nvSpPr>
                <p:spPr bwMode="auto">
                  <a:xfrm>
                    <a:off x="1404" y="175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08" name="Freeform 662">
                    <a:extLst>
                      <a:ext uri="{FF2B5EF4-FFF2-40B4-BE49-F238E27FC236}">
                        <a16:creationId xmlns:a16="http://schemas.microsoft.com/office/drawing/2014/main" id="{296E8D1C-6AFF-174B-85C5-7D0BD1877B61}"/>
                      </a:ext>
                    </a:extLst>
                  </p:cNvPr>
                  <p:cNvSpPr>
                    <a:spLocks/>
                  </p:cNvSpPr>
                  <p:nvPr/>
                </p:nvSpPr>
                <p:spPr bwMode="auto">
                  <a:xfrm>
                    <a:off x="1433" y="1751"/>
                    <a:ext cx="17" cy="4"/>
                  </a:xfrm>
                  <a:custGeom>
                    <a:avLst/>
                    <a:gdLst>
                      <a:gd name="T0" fmla="*/ 0 w 17"/>
                      <a:gd name="T1" fmla="*/ 0 h 4"/>
                      <a:gd name="T2" fmla="*/ 0 w 17"/>
                      <a:gd name="T3" fmla="*/ 4 h 4"/>
                      <a:gd name="T4" fmla="*/ 15 w 17"/>
                      <a:gd name="T5" fmla="*/ 4 h 4"/>
                      <a:gd name="T6" fmla="*/ 16 w 17"/>
                      <a:gd name="T7" fmla="*/ 4 h 4"/>
                      <a:gd name="T8" fmla="*/ 17 w 17"/>
                      <a:gd name="T9" fmla="*/ 3 h 4"/>
                      <a:gd name="T10" fmla="*/ 17 w 17"/>
                      <a:gd name="T11" fmla="*/ 3 h 4"/>
                      <a:gd name="T12" fmla="*/ 15 w 17"/>
                      <a:gd name="T13" fmla="*/ 1 h 4"/>
                      <a:gd name="T14" fmla="*/ 15 w 17"/>
                      <a:gd name="T15" fmla="*/ 0 h 4"/>
                      <a:gd name="T16" fmla="*/ 0 w 17"/>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4"/>
                      <a:gd name="T29" fmla="*/ 17 w 17"/>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4">
                        <a:moveTo>
                          <a:pt x="0" y="0"/>
                        </a:moveTo>
                        <a:lnTo>
                          <a:pt x="0" y="4"/>
                        </a:lnTo>
                        <a:lnTo>
                          <a:pt x="15" y="4"/>
                        </a:lnTo>
                        <a:lnTo>
                          <a:pt x="16" y="4"/>
                        </a:lnTo>
                        <a:lnTo>
                          <a:pt x="17" y="3"/>
                        </a:lnTo>
                        <a:lnTo>
                          <a:pt x="15" y="1"/>
                        </a:lnTo>
                        <a:lnTo>
                          <a:pt x="15" y="0"/>
                        </a:lnTo>
                        <a:lnTo>
                          <a:pt x="0" y="0"/>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09" name="Freeform 663">
                    <a:extLst>
                      <a:ext uri="{FF2B5EF4-FFF2-40B4-BE49-F238E27FC236}">
                        <a16:creationId xmlns:a16="http://schemas.microsoft.com/office/drawing/2014/main" id="{482C7224-27F2-7247-AE70-8242FD010CE1}"/>
                      </a:ext>
                    </a:extLst>
                  </p:cNvPr>
                  <p:cNvSpPr>
                    <a:spLocks/>
                  </p:cNvSpPr>
                  <p:nvPr/>
                </p:nvSpPr>
                <p:spPr bwMode="auto">
                  <a:xfrm>
                    <a:off x="1456" y="1731"/>
                    <a:ext cx="15" cy="15"/>
                  </a:xfrm>
                  <a:custGeom>
                    <a:avLst/>
                    <a:gdLst>
                      <a:gd name="T0" fmla="*/ 0 w 15"/>
                      <a:gd name="T1" fmla="*/ 12 h 15"/>
                      <a:gd name="T2" fmla="*/ 3 w 15"/>
                      <a:gd name="T3" fmla="*/ 15 h 15"/>
                      <a:gd name="T4" fmla="*/ 15 w 15"/>
                      <a:gd name="T5" fmla="*/ 3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3"/>
                        </a:lnTo>
                        <a:lnTo>
                          <a:pt x="12"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10" name="Freeform 664">
                    <a:extLst>
                      <a:ext uri="{FF2B5EF4-FFF2-40B4-BE49-F238E27FC236}">
                        <a16:creationId xmlns:a16="http://schemas.microsoft.com/office/drawing/2014/main" id="{E749A6D0-4834-6C41-A46F-BE6F96C269BE}"/>
                      </a:ext>
                    </a:extLst>
                  </p:cNvPr>
                  <p:cNvSpPr>
                    <a:spLocks/>
                  </p:cNvSpPr>
                  <p:nvPr/>
                </p:nvSpPr>
                <p:spPr bwMode="auto">
                  <a:xfrm>
                    <a:off x="1476" y="1710"/>
                    <a:ext cx="15" cy="15"/>
                  </a:xfrm>
                  <a:custGeom>
                    <a:avLst/>
                    <a:gdLst>
                      <a:gd name="T0" fmla="*/ 0 w 15"/>
                      <a:gd name="T1" fmla="*/ 12 h 15"/>
                      <a:gd name="T2" fmla="*/ 4 w 15"/>
                      <a:gd name="T3" fmla="*/ 15 h 15"/>
                      <a:gd name="T4" fmla="*/ 15 w 15"/>
                      <a:gd name="T5" fmla="*/ 3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4" y="15"/>
                        </a:lnTo>
                        <a:lnTo>
                          <a:pt x="15" y="3"/>
                        </a:lnTo>
                        <a:lnTo>
                          <a:pt x="12"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11" name="Freeform 665">
                    <a:extLst>
                      <a:ext uri="{FF2B5EF4-FFF2-40B4-BE49-F238E27FC236}">
                        <a16:creationId xmlns:a16="http://schemas.microsoft.com/office/drawing/2014/main" id="{679E9649-DC03-3849-9CD2-C37A98319BA2}"/>
                      </a:ext>
                    </a:extLst>
                  </p:cNvPr>
                  <p:cNvSpPr>
                    <a:spLocks/>
                  </p:cNvSpPr>
                  <p:nvPr/>
                </p:nvSpPr>
                <p:spPr bwMode="auto">
                  <a:xfrm>
                    <a:off x="1496" y="1690"/>
                    <a:ext cx="15" cy="15"/>
                  </a:xfrm>
                  <a:custGeom>
                    <a:avLst/>
                    <a:gdLst>
                      <a:gd name="T0" fmla="*/ 0 w 15"/>
                      <a:gd name="T1" fmla="*/ 12 h 15"/>
                      <a:gd name="T2" fmla="*/ 3 w 15"/>
                      <a:gd name="T3" fmla="*/ 15 h 15"/>
                      <a:gd name="T4" fmla="*/ 15 w 15"/>
                      <a:gd name="T5" fmla="*/ 3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3"/>
                        </a:lnTo>
                        <a:lnTo>
                          <a:pt x="12"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12" name="Freeform 666">
                    <a:extLst>
                      <a:ext uri="{FF2B5EF4-FFF2-40B4-BE49-F238E27FC236}">
                        <a16:creationId xmlns:a16="http://schemas.microsoft.com/office/drawing/2014/main" id="{2970628F-78EC-6C44-98A3-DE0D4534CA37}"/>
                      </a:ext>
                    </a:extLst>
                  </p:cNvPr>
                  <p:cNvSpPr>
                    <a:spLocks/>
                  </p:cNvSpPr>
                  <p:nvPr/>
                </p:nvSpPr>
                <p:spPr bwMode="auto">
                  <a:xfrm>
                    <a:off x="1517" y="1670"/>
                    <a:ext cx="14" cy="15"/>
                  </a:xfrm>
                  <a:custGeom>
                    <a:avLst/>
                    <a:gdLst>
                      <a:gd name="T0" fmla="*/ 0 w 14"/>
                      <a:gd name="T1" fmla="*/ 12 h 15"/>
                      <a:gd name="T2" fmla="*/ 3 w 14"/>
                      <a:gd name="T3" fmla="*/ 15 h 15"/>
                      <a:gd name="T4" fmla="*/ 14 w 14"/>
                      <a:gd name="T5" fmla="*/ 3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3"/>
                        </a:lnTo>
                        <a:lnTo>
                          <a:pt x="11"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13" name="Freeform 667">
                    <a:extLst>
                      <a:ext uri="{FF2B5EF4-FFF2-40B4-BE49-F238E27FC236}">
                        <a16:creationId xmlns:a16="http://schemas.microsoft.com/office/drawing/2014/main" id="{18008F28-F30D-9D41-90C4-6916350D104F}"/>
                      </a:ext>
                    </a:extLst>
                  </p:cNvPr>
                  <p:cNvSpPr>
                    <a:spLocks/>
                  </p:cNvSpPr>
                  <p:nvPr/>
                </p:nvSpPr>
                <p:spPr bwMode="auto">
                  <a:xfrm>
                    <a:off x="1537" y="1650"/>
                    <a:ext cx="15" cy="14"/>
                  </a:xfrm>
                  <a:custGeom>
                    <a:avLst/>
                    <a:gdLst>
                      <a:gd name="T0" fmla="*/ 0 w 15"/>
                      <a:gd name="T1" fmla="*/ 11 h 14"/>
                      <a:gd name="T2" fmla="*/ 3 w 15"/>
                      <a:gd name="T3" fmla="*/ 14 h 14"/>
                      <a:gd name="T4" fmla="*/ 15 w 15"/>
                      <a:gd name="T5" fmla="*/ 3 h 14"/>
                      <a:gd name="T6" fmla="*/ 12 w 15"/>
                      <a:gd name="T7" fmla="*/ 0 h 14"/>
                      <a:gd name="T8" fmla="*/ 0 w 15"/>
                      <a:gd name="T9" fmla="*/ 11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1"/>
                        </a:moveTo>
                        <a:lnTo>
                          <a:pt x="3" y="14"/>
                        </a:lnTo>
                        <a:lnTo>
                          <a:pt x="15" y="3"/>
                        </a:lnTo>
                        <a:lnTo>
                          <a:pt x="12" y="0"/>
                        </a:lnTo>
                        <a:lnTo>
                          <a:pt x="0" y="11"/>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14" name="Freeform 668">
                    <a:extLst>
                      <a:ext uri="{FF2B5EF4-FFF2-40B4-BE49-F238E27FC236}">
                        <a16:creationId xmlns:a16="http://schemas.microsoft.com/office/drawing/2014/main" id="{AF59E73B-3540-0846-9BE8-1C4CC8DF255C}"/>
                      </a:ext>
                    </a:extLst>
                  </p:cNvPr>
                  <p:cNvSpPr>
                    <a:spLocks/>
                  </p:cNvSpPr>
                  <p:nvPr/>
                </p:nvSpPr>
                <p:spPr bwMode="auto">
                  <a:xfrm>
                    <a:off x="1557" y="1641"/>
                    <a:ext cx="3" cy="3"/>
                  </a:xfrm>
                  <a:custGeom>
                    <a:avLst/>
                    <a:gdLst>
                      <a:gd name="T0" fmla="*/ 0 w 3"/>
                      <a:gd name="T1" fmla="*/ 0 h 3"/>
                      <a:gd name="T2" fmla="*/ 3 w 3"/>
                      <a:gd name="T3" fmla="*/ 3 h 3"/>
                      <a:gd name="T4" fmla="*/ 3 w 3"/>
                      <a:gd name="T5" fmla="*/ 3 h 3"/>
                      <a:gd name="T6" fmla="*/ 0 w 3"/>
                      <a:gd name="T7" fmla="*/ 0 h 3"/>
                      <a:gd name="T8" fmla="*/ 0 w 3"/>
                      <a:gd name="T9" fmla="*/ 0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0"/>
                        </a:moveTo>
                        <a:lnTo>
                          <a:pt x="3" y="3"/>
                        </a:lnTo>
                        <a:lnTo>
                          <a:pt x="0" y="0"/>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15" name="Rectangle 669">
                    <a:extLst>
                      <a:ext uri="{FF2B5EF4-FFF2-40B4-BE49-F238E27FC236}">
                        <a16:creationId xmlns:a16="http://schemas.microsoft.com/office/drawing/2014/main" id="{A229011A-E48A-C74C-AD6D-CD510D8BFFBC}"/>
                      </a:ext>
                    </a:extLst>
                  </p:cNvPr>
                  <p:cNvSpPr>
                    <a:spLocks noChangeArrowheads="1"/>
                  </p:cNvSpPr>
                  <p:nvPr/>
                </p:nvSpPr>
                <p:spPr bwMode="auto">
                  <a:xfrm>
                    <a:off x="1446" y="1753"/>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16" name="Rectangle 670">
                    <a:extLst>
                      <a:ext uri="{FF2B5EF4-FFF2-40B4-BE49-F238E27FC236}">
                        <a16:creationId xmlns:a16="http://schemas.microsoft.com/office/drawing/2014/main" id="{5454507F-3C55-C74F-AE5E-06E2956BBC12}"/>
                      </a:ext>
                    </a:extLst>
                  </p:cNvPr>
                  <p:cNvSpPr>
                    <a:spLocks noChangeArrowheads="1"/>
                  </p:cNvSpPr>
                  <p:nvPr/>
                </p:nvSpPr>
                <p:spPr bwMode="auto">
                  <a:xfrm>
                    <a:off x="1446" y="1781"/>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17" name="Rectangle 671">
                    <a:extLst>
                      <a:ext uri="{FF2B5EF4-FFF2-40B4-BE49-F238E27FC236}">
                        <a16:creationId xmlns:a16="http://schemas.microsoft.com/office/drawing/2014/main" id="{CA5CE0B4-169E-E84A-8D92-6B25C91F562D}"/>
                      </a:ext>
                    </a:extLst>
                  </p:cNvPr>
                  <p:cNvSpPr>
                    <a:spLocks noChangeArrowheads="1"/>
                  </p:cNvSpPr>
                  <p:nvPr/>
                </p:nvSpPr>
                <p:spPr bwMode="auto">
                  <a:xfrm>
                    <a:off x="1446" y="1810"/>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18" name="Rectangle 672">
                    <a:extLst>
                      <a:ext uri="{FF2B5EF4-FFF2-40B4-BE49-F238E27FC236}">
                        <a16:creationId xmlns:a16="http://schemas.microsoft.com/office/drawing/2014/main" id="{4BDFBE9B-CD11-3246-A50D-3A628C6A4591}"/>
                      </a:ext>
                    </a:extLst>
                  </p:cNvPr>
                  <p:cNvSpPr>
                    <a:spLocks noChangeArrowheads="1"/>
                  </p:cNvSpPr>
                  <p:nvPr/>
                </p:nvSpPr>
                <p:spPr bwMode="auto">
                  <a:xfrm>
                    <a:off x="1446" y="1839"/>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19" name="Rectangle 673">
                    <a:extLst>
                      <a:ext uri="{FF2B5EF4-FFF2-40B4-BE49-F238E27FC236}">
                        <a16:creationId xmlns:a16="http://schemas.microsoft.com/office/drawing/2014/main" id="{2C79A77E-D99C-8C4A-82B0-FE23AD806387}"/>
                      </a:ext>
                    </a:extLst>
                  </p:cNvPr>
                  <p:cNvSpPr>
                    <a:spLocks noChangeArrowheads="1"/>
                  </p:cNvSpPr>
                  <p:nvPr/>
                </p:nvSpPr>
                <p:spPr bwMode="auto">
                  <a:xfrm>
                    <a:off x="1446" y="1867"/>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20" name="Rectangle 674">
                    <a:extLst>
                      <a:ext uri="{FF2B5EF4-FFF2-40B4-BE49-F238E27FC236}">
                        <a16:creationId xmlns:a16="http://schemas.microsoft.com/office/drawing/2014/main" id="{35D6DF3C-6C3B-014B-81C8-A5D8EDB82736}"/>
                      </a:ext>
                    </a:extLst>
                  </p:cNvPr>
                  <p:cNvSpPr>
                    <a:spLocks noChangeArrowheads="1"/>
                  </p:cNvSpPr>
                  <p:nvPr/>
                </p:nvSpPr>
                <p:spPr bwMode="auto">
                  <a:xfrm>
                    <a:off x="1446" y="1896"/>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21" name="Rectangle 675">
                    <a:extLst>
                      <a:ext uri="{FF2B5EF4-FFF2-40B4-BE49-F238E27FC236}">
                        <a16:creationId xmlns:a16="http://schemas.microsoft.com/office/drawing/2014/main" id="{1E89F986-A516-9F4D-A83C-AE6EF29DAF40}"/>
                      </a:ext>
                    </a:extLst>
                  </p:cNvPr>
                  <p:cNvSpPr>
                    <a:spLocks noChangeArrowheads="1"/>
                  </p:cNvSpPr>
                  <p:nvPr/>
                </p:nvSpPr>
                <p:spPr bwMode="auto">
                  <a:xfrm>
                    <a:off x="1446" y="1924"/>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22" name="Rectangle 676">
                    <a:extLst>
                      <a:ext uri="{FF2B5EF4-FFF2-40B4-BE49-F238E27FC236}">
                        <a16:creationId xmlns:a16="http://schemas.microsoft.com/office/drawing/2014/main" id="{2F430A38-B1A7-1541-8D29-A5D9B2DB7AC8}"/>
                      </a:ext>
                    </a:extLst>
                  </p:cNvPr>
                  <p:cNvSpPr>
                    <a:spLocks noChangeArrowheads="1"/>
                  </p:cNvSpPr>
                  <p:nvPr/>
                </p:nvSpPr>
                <p:spPr bwMode="auto">
                  <a:xfrm>
                    <a:off x="1446" y="1953"/>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23" name="Rectangle 677">
                    <a:extLst>
                      <a:ext uri="{FF2B5EF4-FFF2-40B4-BE49-F238E27FC236}">
                        <a16:creationId xmlns:a16="http://schemas.microsoft.com/office/drawing/2014/main" id="{6E27495D-A088-B74A-AD46-7388C779CA0E}"/>
                      </a:ext>
                    </a:extLst>
                  </p:cNvPr>
                  <p:cNvSpPr>
                    <a:spLocks noChangeArrowheads="1"/>
                  </p:cNvSpPr>
                  <p:nvPr/>
                </p:nvSpPr>
                <p:spPr bwMode="auto">
                  <a:xfrm>
                    <a:off x="1446" y="1982"/>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24" name="Rectangle 678">
                    <a:extLst>
                      <a:ext uri="{FF2B5EF4-FFF2-40B4-BE49-F238E27FC236}">
                        <a16:creationId xmlns:a16="http://schemas.microsoft.com/office/drawing/2014/main" id="{A4B870B4-2189-C84C-912C-D46D53AEA993}"/>
                      </a:ext>
                    </a:extLst>
                  </p:cNvPr>
                  <p:cNvSpPr>
                    <a:spLocks noChangeArrowheads="1"/>
                  </p:cNvSpPr>
                  <p:nvPr/>
                </p:nvSpPr>
                <p:spPr bwMode="auto">
                  <a:xfrm>
                    <a:off x="1446" y="2010"/>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25" name="Rectangle 679">
                    <a:extLst>
                      <a:ext uri="{FF2B5EF4-FFF2-40B4-BE49-F238E27FC236}">
                        <a16:creationId xmlns:a16="http://schemas.microsoft.com/office/drawing/2014/main" id="{2FC4B014-2BDE-E442-A04C-9045E47F6236}"/>
                      </a:ext>
                    </a:extLst>
                  </p:cNvPr>
                  <p:cNvSpPr>
                    <a:spLocks noChangeArrowheads="1"/>
                  </p:cNvSpPr>
                  <p:nvPr/>
                </p:nvSpPr>
                <p:spPr bwMode="auto">
                  <a:xfrm>
                    <a:off x="1446" y="2039"/>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26" name="Rectangle 680">
                    <a:extLst>
                      <a:ext uri="{FF2B5EF4-FFF2-40B4-BE49-F238E27FC236}">
                        <a16:creationId xmlns:a16="http://schemas.microsoft.com/office/drawing/2014/main" id="{572325D9-E977-7342-93C7-36F4349AF435}"/>
                      </a:ext>
                    </a:extLst>
                  </p:cNvPr>
                  <p:cNvSpPr>
                    <a:spLocks noChangeArrowheads="1"/>
                  </p:cNvSpPr>
                  <p:nvPr/>
                </p:nvSpPr>
                <p:spPr bwMode="auto">
                  <a:xfrm>
                    <a:off x="1446" y="2068"/>
                    <a:ext cx="4" cy="1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grpSp>
            <p:grpSp>
              <p:nvGrpSpPr>
                <p:cNvPr id="407" name="Group 681">
                  <a:extLst>
                    <a:ext uri="{FF2B5EF4-FFF2-40B4-BE49-F238E27FC236}">
                      <a16:creationId xmlns:a16="http://schemas.microsoft.com/office/drawing/2014/main" id="{CB616D6F-689A-9848-A214-F456D74A2F11}"/>
                    </a:ext>
                  </a:extLst>
                </p:cNvPr>
                <p:cNvGrpSpPr>
                  <a:grpSpLocks/>
                </p:cNvGrpSpPr>
                <p:nvPr/>
              </p:nvGrpSpPr>
              <p:grpSpPr bwMode="auto">
                <a:xfrm>
                  <a:off x="1229" y="1638"/>
                  <a:ext cx="4" cy="331"/>
                  <a:chOff x="1229" y="1638"/>
                  <a:chExt cx="4" cy="331"/>
                </a:xfrm>
              </p:grpSpPr>
              <p:sp>
                <p:nvSpPr>
                  <p:cNvPr id="428" name="Rectangle 682">
                    <a:extLst>
                      <a:ext uri="{FF2B5EF4-FFF2-40B4-BE49-F238E27FC236}">
                        <a16:creationId xmlns:a16="http://schemas.microsoft.com/office/drawing/2014/main" id="{1C8621BB-6624-8E4E-8C90-EDA3FB139F0D}"/>
                      </a:ext>
                    </a:extLst>
                  </p:cNvPr>
                  <p:cNvSpPr>
                    <a:spLocks noChangeArrowheads="1"/>
                  </p:cNvSpPr>
                  <p:nvPr/>
                </p:nvSpPr>
                <p:spPr bwMode="auto">
                  <a:xfrm>
                    <a:off x="1229" y="1638"/>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29" name="Rectangle 683">
                    <a:extLst>
                      <a:ext uri="{FF2B5EF4-FFF2-40B4-BE49-F238E27FC236}">
                        <a16:creationId xmlns:a16="http://schemas.microsoft.com/office/drawing/2014/main" id="{3AE22268-65D8-7A40-811A-268CD7C4614D}"/>
                      </a:ext>
                    </a:extLst>
                  </p:cNvPr>
                  <p:cNvSpPr>
                    <a:spLocks noChangeArrowheads="1"/>
                  </p:cNvSpPr>
                  <p:nvPr/>
                </p:nvSpPr>
                <p:spPr bwMode="auto">
                  <a:xfrm>
                    <a:off x="1229" y="1667"/>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30" name="Rectangle 684">
                    <a:extLst>
                      <a:ext uri="{FF2B5EF4-FFF2-40B4-BE49-F238E27FC236}">
                        <a16:creationId xmlns:a16="http://schemas.microsoft.com/office/drawing/2014/main" id="{526566F0-88D4-F342-8133-30B3FE3ABF7A}"/>
                      </a:ext>
                    </a:extLst>
                  </p:cNvPr>
                  <p:cNvSpPr>
                    <a:spLocks noChangeArrowheads="1"/>
                  </p:cNvSpPr>
                  <p:nvPr/>
                </p:nvSpPr>
                <p:spPr bwMode="auto">
                  <a:xfrm>
                    <a:off x="1229" y="1696"/>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31" name="Rectangle 685">
                    <a:extLst>
                      <a:ext uri="{FF2B5EF4-FFF2-40B4-BE49-F238E27FC236}">
                        <a16:creationId xmlns:a16="http://schemas.microsoft.com/office/drawing/2014/main" id="{057B7CC3-3CFA-3342-A954-4C6BADF331B7}"/>
                      </a:ext>
                    </a:extLst>
                  </p:cNvPr>
                  <p:cNvSpPr>
                    <a:spLocks noChangeArrowheads="1"/>
                  </p:cNvSpPr>
                  <p:nvPr/>
                </p:nvSpPr>
                <p:spPr bwMode="auto">
                  <a:xfrm>
                    <a:off x="1229" y="1724"/>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32" name="Rectangle 686">
                    <a:extLst>
                      <a:ext uri="{FF2B5EF4-FFF2-40B4-BE49-F238E27FC236}">
                        <a16:creationId xmlns:a16="http://schemas.microsoft.com/office/drawing/2014/main" id="{9933E7CE-3FD0-5240-9A22-EAFF37D7075A}"/>
                      </a:ext>
                    </a:extLst>
                  </p:cNvPr>
                  <p:cNvSpPr>
                    <a:spLocks noChangeArrowheads="1"/>
                  </p:cNvSpPr>
                  <p:nvPr/>
                </p:nvSpPr>
                <p:spPr bwMode="auto">
                  <a:xfrm>
                    <a:off x="1229" y="1753"/>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33" name="Rectangle 687">
                    <a:extLst>
                      <a:ext uri="{FF2B5EF4-FFF2-40B4-BE49-F238E27FC236}">
                        <a16:creationId xmlns:a16="http://schemas.microsoft.com/office/drawing/2014/main" id="{3F2D6A6E-D83C-8941-A528-66DCCA04A51A}"/>
                      </a:ext>
                    </a:extLst>
                  </p:cNvPr>
                  <p:cNvSpPr>
                    <a:spLocks noChangeArrowheads="1"/>
                  </p:cNvSpPr>
                  <p:nvPr/>
                </p:nvSpPr>
                <p:spPr bwMode="auto">
                  <a:xfrm>
                    <a:off x="1229" y="1781"/>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34" name="Rectangle 688">
                    <a:extLst>
                      <a:ext uri="{FF2B5EF4-FFF2-40B4-BE49-F238E27FC236}">
                        <a16:creationId xmlns:a16="http://schemas.microsoft.com/office/drawing/2014/main" id="{E1EEAF21-4319-BF4C-AFB2-03128F59BC48}"/>
                      </a:ext>
                    </a:extLst>
                  </p:cNvPr>
                  <p:cNvSpPr>
                    <a:spLocks noChangeArrowheads="1"/>
                  </p:cNvSpPr>
                  <p:nvPr/>
                </p:nvSpPr>
                <p:spPr bwMode="auto">
                  <a:xfrm>
                    <a:off x="1229" y="1810"/>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35" name="Rectangle 689">
                    <a:extLst>
                      <a:ext uri="{FF2B5EF4-FFF2-40B4-BE49-F238E27FC236}">
                        <a16:creationId xmlns:a16="http://schemas.microsoft.com/office/drawing/2014/main" id="{6857C677-1E19-7046-A764-E9D19B2749C6}"/>
                      </a:ext>
                    </a:extLst>
                  </p:cNvPr>
                  <p:cNvSpPr>
                    <a:spLocks noChangeArrowheads="1"/>
                  </p:cNvSpPr>
                  <p:nvPr/>
                </p:nvSpPr>
                <p:spPr bwMode="auto">
                  <a:xfrm>
                    <a:off x="1229" y="1839"/>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36" name="Rectangle 690">
                    <a:extLst>
                      <a:ext uri="{FF2B5EF4-FFF2-40B4-BE49-F238E27FC236}">
                        <a16:creationId xmlns:a16="http://schemas.microsoft.com/office/drawing/2014/main" id="{2FFC923E-A929-3043-B229-8B8E52A616C3}"/>
                      </a:ext>
                    </a:extLst>
                  </p:cNvPr>
                  <p:cNvSpPr>
                    <a:spLocks noChangeArrowheads="1"/>
                  </p:cNvSpPr>
                  <p:nvPr/>
                </p:nvSpPr>
                <p:spPr bwMode="auto">
                  <a:xfrm>
                    <a:off x="1229" y="1867"/>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37" name="Rectangle 691">
                    <a:extLst>
                      <a:ext uri="{FF2B5EF4-FFF2-40B4-BE49-F238E27FC236}">
                        <a16:creationId xmlns:a16="http://schemas.microsoft.com/office/drawing/2014/main" id="{7D705CAD-5CDB-BD43-AF3B-12BC7D3B75E4}"/>
                      </a:ext>
                    </a:extLst>
                  </p:cNvPr>
                  <p:cNvSpPr>
                    <a:spLocks noChangeArrowheads="1"/>
                  </p:cNvSpPr>
                  <p:nvPr/>
                </p:nvSpPr>
                <p:spPr bwMode="auto">
                  <a:xfrm>
                    <a:off x="1229" y="1896"/>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38" name="Rectangle 692">
                    <a:extLst>
                      <a:ext uri="{FF2B5EF4-FFF2-40B4-BE49-F238E27FC236}">
                        <a16:creationId xmlns:a16="http://schemas.microsoft.com/office/drawing/2014/main" id="{31C20617-6DA0-0742-90D2-A59BB7742973}"/>
                      </a:ext>
                    </a:extLst>
                  </p:cNvPr>
                  <p:cNvSpPr>
                    <a:spLocks noChangeArrowheads="1"/>
                  </p:cNvSpPr>
                  <p:nvPr/>
                </p:nvSpPr>
                <p:spPr bwMode="auto">
                  <a:xfrm>
                    <a:off x="1229" y="1924"/>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39" name="Rectangle 693">
                    <a:extLst>
                      <a:ext uri="{FF2B5EF4-FFF2-40B4-BE49-F238E27FC236}">
                        <a16:creationId xmlns:a16="http://schemas.microsoft.com/office/drawing/2014/main" id="{0BEB8A1F-E557-9F4E-9ED4-5049BDE24968}"/>
                      </a:ext>
                    </a:extLst>
                  </p:cNvPr>
                  <p:cNvSpPr>
                    <a:spLocks noChangeArrowheads="1"/>
                  </p:cNvSpPr>
                  <p:nvPr/>
                </p:nvSpPr>
                <p:spPr bwMode="auto">
                  <a:xfrm>
                    <a:off x="1229" y="1953"/>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grpSp>
            <p:grpSp>
              <p:nvGrpSpPr>
                <p:cNvPr id="408" name="Group 694">
                  <a:extLst>
                    <a:ext uri="{FF2B5EF4-FFF2-40B4-BE49-F238E27FC236}">
                      <a16:creationId xmlns:a16="http://schemas.microsoft.com/office/drawing/2014/main" id="{32684AEE-3FE3-C142-AEFC-C33D84AB21F7}"/>
                    </a:ext>
                  </a:extLst>
                </p:cNvPr>
                <p:cNvGrpSpPr>
                  <a:grpSpLocks/>
                </p:cNvGrpSpPr>
                <p:nvPr/>
              </p:nvGrpSpPr>
              <p:grpSpPr bwMode="auto">
                <a:xfrm>
                  <a:off x="1227" y="1970"/>
                  <a:ext cx="330" cy="4"/>
                  <a:chOff x="1227" y="1970"/>
                  <a:chExt cx="330" cy="4"/>
                </a:xfrm>
              </p:grpSpPr>
              <p:sp>
                <p:nvSpPr>
                  <p:cNvPr id="416" name="Rectangle 695">
                    <a:extLst>
                      <a:ext uri="{FF2B5EF4-FFF2-40B4-BE49-F238E27FC236}">
                        <a16:creationId xmlns:a16="http://schemas.microsoft.com/office/drawing/2014/main" id="{07FB7027-A56B-084A-8B79-9B103036392A}"/>
                      </a:ext>
                    </a:extLst>
                  </p:cNvPr>
                  <p:cNvSpPr>
                    <a:spLocks noChangeArrowheads="1"/>
                  </p:cNvSpPr>
                  <p:nvPr/>
                </p:nvSpPr>
                <p:spPr bwMode="auto">
                  <a:xfrm>
                    <a:off x="1227" y="197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17" name="Rectangle 696">
                    <a:extLst>
                      <a:ext uri="{FF2B5EF4-FFF2-40B4-BE49-F238E27FC236}">
                        <a16:creationId xmlns:a16="http://schemas.microsoft.com/office/drawing/2014/main" id="{377506B0-0303-0B47-8298-F92898CE9E48}"/>
                      </a:ext>
                    </a:extLst>
                  </p:cNvPr>
                  <p:cNvSpPr>
                    <a:spLocks noChangeArrowheads="1"/>
                  </p:cNvSpPr>
                  <p:nvPr/>
                </p:nvSpPr>
                <p:spPr bwMode="auto">
                  <a:xfrm>
                    <a:off x="1256" y="197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18" name="Rectangle 697">
                    <a:extLst>
                      <a:ext uri="{FF2B5EF4-FFF2-40B4-BE49-F238E27FC236}">
                        <a16:creationId xmlns:a16="http://schemas.microsoft.com/office/drawing/2014/main" id="{B4DE50B2-2FC0-2045-8A78-5D2A023D305C}"/>
                      </a:ext>
                    </a:extLst>
                  </p:cNvPr>
                  <p:cNvSpPr>
                    <a:spLocks noChangeArrowheads="1"/>
                  </p:cNvSpPr>
                  <p:nvPr/>
                </p:nvSpPr>
                <p:spPr bwMode="auto">
                  <a:xfrm>
                    <a:off x="1284" y="1970"/>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19" name="Rectangle 698">
                    <a:extLst>
                      <a:ext uri="{FF2B5EF4-FFF2-40B4-BE49-F238E27FC236}">
                        <a16:creationId xmlns:a16="http://schemas.microsoft.com/office/drawing/2014/main" id="{017F94C1-929D-F74B-BF4D-8D4CA09D935A}"/>
                      </a:ext>
                    </a:extLst>
                  </p:cNvPr>
                  <p:cNvSpPr>
                    <a:spLocks noChangeArrowheads="1"/>
                  </p:cNvSpPr>
                  <p:nvPr/>
                </p:nvSpPr>
                <p:spPr bwMode="auto">
                  <a:xfrm>
                    <a:off x="1313" y="197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20" name="Rectangle 699">
                    <a:extLst>
                      <a:ext uri="{FF2B5EF4-FFF2-40B4-BE49-F238E27FC236}">
                        <a16:creationId xmlns:a16="http://schemas.microsoft.com/office/drawing/2014/main" id="{7C535AA4-3A2C-6E46-AF17-8648393F7062}"/>
                      </a:ext>
                    </a:extLst>
                  </p:cNvPr>
                  <p:cNvSpPr>
                    <a:spLocks noChangeArrowheads="1"/>
                  </p:cNvSpPr>
                  <p:nvPr/>
                </p:nvSpPr>
                <p:spPr bwMode="auto">
                  <a:xfrm>
                    <a:off x="1342" y="197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21" name="Rectangle 700">
                    <a:extLst>
                      <a:ext uri="{FF2B5EF4-FFF2-40B4-BE49-F238E27FC236}">
                        <a16:creationId xmlns:a16="http://schemas.microsoft.com/office/drawing/2014/main" id="{5FE6040F-F937-0740-ACE2-7A945E4B821C}"/>
                      </a:ext>
                    </a:extLst>
                  </p:cNvPr>
                  <p:cNvSpPr>
                    <a:spLocks noChangeArrowheads="1"/>
                  </p:cNvSpPr>
                  <p:nvPr/>
                </p:nvSpPr>
                <p:spPr bwMode="auto">
                  <a:xfrm>
                    <a:off x="1370" y="1970"/>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22" name="Rectangle 701">
                    <a:extLst>
                      <a:ext uri="{FF2B5EF4-FFF2-40B4-BE49-F238E27FC236}">
                        <a16:creationId xmlns:a16="http://schemas.microsoft.com/office/drawing/2014/main" id="{A563D671-6AA1-2D4E-818B-EDC2EF36977D}"/>
                      </a:ext>
                    </a:extLst>
                  </p:cNvPr>
                  <p:cNvSpPr>
                    <a:spLocks noChangeArrowheads="1"/>
                  </p:cNvSpPr>
                  <p:nvPr/>
                </p:nvSpPr>
                <p:spPr bwMode="auto">
                  <a:xfrm>
                    <a:off x="1399" y="197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23" name="Rectangle 702">
                    <a:extLst>
                      <a:ext uri="{FF2B5EF4-FFF2-40B4-BE49-F238E27FC236}">
                        <a16:creationId xmlns:a16="http://schemas.microsoft.com/office/drawing/2014/main" id="{483F2F84-7379-BD49-A4C9-D110E43BCF6C}"/>
                      </a:ext>
                    </a:extLst>
                  </p:cNvPr>
                  <p:cNvSpPr>
                    <a:spLocks noChangeArrowheads="1"/>
                  </p:cNvSpPr>
                  <p:nvPr/>
                </p:nvSpPr>
                <p:spPr bwMode="auto">
                  <a:xfrm>
                    <a:off x="1427" y="1970"/>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24" name="Rectangle 703">
                    <a:extLst>
                      <a:ext uri="{FF2B5EF4-FFF2-40B4-BE49-F238E27FC236}">
                        <a16:creationId xmlns:a16="http://schemas.microsoft.com/office/drawing/2014/main" id="{BC9CF1AF-FA84-9848-B408-43FFC47A7AFC}"/>
                      </a:ext>
                    </a:extLst>
                  </p:cNvPr>
                  <p:cNvSpPr>
                    <a:spLocks noChangeArrowheads="1"/>
                  </p:cNvSpPr>
                  <p:nvPr/>
                </p:nvSpPr>
                <p:spPr bwMode="auto">
                  <a:xfrm>
                    <a:off x="1456" y="197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25" name="Rectangle 704">
                    <a:extLst>
                      <a:ext uri="{FF2B5EF4-FFF2-40B4-BE49-F238E27FC236}">
                        <a16:creationId xmlns:a16="http://schemas.microsoft.com/office/drawing/2014/main" id="{630A2EB5-3D75-404D-829F-49B3E4470DC1}"/>
                      </a:ext>
                    </a:extLst>
                  </p:cNvPr>
                  <p:cNvSpPr>
                    <a:spLocks noChangeArrowheads="1"/>
                  </p:cNvSpPr>
                  <p:nvPr/>
                </p:nvSpPr>
                <p:spPr bwMode="auto">
                  <a:xfrm>
                    <a:off x="1485" y="1970"/>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26" name="Rectangle 705">
                    <a:extLst>
                      <a:ext uri="{FF2B5EF4-FFF2-40B4-BE49-F238E27FC236}">
                        <a16:creationId xmlns:a16="http://schemas.microsoft.com/office/drawing/2014/main" id="{17DC74A5-2C43-9A45-8BF7-62612AFC6C2B}"/>
                      </a:ext>
                    </a:extLst>
                  </p:cNvPr>
                  <p:cNvSpPr>
                    <a:spLocks noChangeArrowheads="1"/>
                  </p:cNvSpPr>
                  <p:nvPr/>
                </p:nvSpPr>
                <p:spPr bwMode="auto">
                  <a:xfrm>
                    <a:off x="1513" y="1970"/>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27" name="Rectangle 706">
                    <a:extLst>
                      <a:ext uri="{FF2B5EF4-FFF2-40B4-BE49-F238E27FC236}">
                        <a16:creationId xmlns:a16="http://schemas.microsoft.com/office/drawing/2014/main" id="{C82A7EA1-FB65-6841-B192-803FC329A352}"/>
                      </a:ext>
                    </a:extLst>
                  </p:cNvPr>
                  <p:cNvSpPr>
                    <a:spLocks noChangeArrowheads="1"/>
                  </p:cNvSpPr>
                  <p:nvPr/>
                </p:nvSpPr>
                <p:spPr bwMode="auto">
                  <a:xfrm>
                    <a:off x="1542" y="1970"/>
                    <a:ext cx="15"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grpSp>
            <p:grpSp>
              <p:nvGrpSpPr>
                <p:cNvPr id="409" name="Group 707">
                  <a:extLst>
                    <a:ext uri="{FF2B5EF4-FFF2-40B4-BE49-F238E27FC236}">
                      <a16:creationId xmlns:a16="http://schemas.microsoft.com/office/drawing/2014/main" id="{AD201EE0-CE35-8E42-9B6E-5C1C426217BB}"/>
                    </a:ext>
                  </a:extLst>
                </p:cNvPr>
                <p:cNvGrpSpPr>
                  <a:grpSpLocks/>
                </p:cNvGrpSpPr>
                <p:nvPr/>
              </p:nvGrpSpPr>
              <p:grpSpPr bwMode="auto">
                <a:xfrm>
                  <a:off x="1116" y="1970"/>
                  <a:ext cx="113" cy="119"/>
                  <a:chOff x="1116" y="1970"/>
                  <a:chExt cx="113" cy="119"/>
                </a:xfrm>
              </p:grpSpPr>
              <p:sp>
                <p:nvSpPr>
                  <p:cNvPr id="410" name="Freeform 708">
                    <a:extLst>
                      <a:ext uri="{FF2B5EF4-FFF2-40B4-BE49-F238E27FC236}">
                        <a16:creationId xmlns:a16="http://schemas.microsoft.com/office/drawing/2014/main" id="{C5B15D02-844E-6B48-8E0E-4BC2BDA6DA71}"/>
                      </a:ext>
                    </a:extLst>
                  </p:cNvPr>
                  <p:cNvSpPr>
                    <a:spLocks/>
                  </p:cNvSpPr>
                  <p:nvPr/>
                </p:nvSpPr>
                <p:spPr bwMode="auto">
                  <a:xfrm>
                    <a:off x="1214" y="1970"/>
                    <a:ext cx="15" cy="15"/>
                  </a:xfrm>
                  <a:custGeom>
                    <a:avLst/>
                    <a:gdLst>
                      <a:gd name="T0" fmla="*/ 15 w 15"/>
                      <a:gd name="T1" fmla="*/ 4 h 15"/>
                      <a:gd name="T2" fmla="*/ 12 w 15"/>
                      <a:gd name="T3" fmla="*/ 0 h 15"/>
                      <a:gd name="T4" fmla="*/ 0 w 15"/>
                      <a:gd name="T5" fmla="*/ 12 h 15"/>
                      <a:gd name="T6" fmla="*/ 3 w 15"/>
                      <a:gd name="T7" fmla="*/ 15 h 15"/>
                      <a:gd name="T8" fmla="*/ 15 w 15"/>
                      <a:gd name="T9" fmla="*/ 4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4"/>
                        </a:moveTo>
                        <a:lnTo>
                          <a:pt x="12" y="0"/>
                        </a:lnTo>
                        <a:lnTo>
                          <a:pt x="0" y="12"/>
                        </a:lnTo>
                        <a:lnTo>
                          <a:pt x="3" y="15"/>
                        </a:lnTo>
                        <a:lnTo>
                          <a:pt x="15" y="4"/>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11" name="Freeform 709">
                    <a:extLst>
                      <a:ext uri="{FF2B5EF4-FFF2-40B4-BE49-F238E27FC236}">
                        <a16:creationId xmlns:a16="http://schemas.microsoft.com/office/drawing/2014/main" id="{1C525967-9EAC-BE42-B8A5-FD320B2E826A}"/>
                      </a:ext>
                    </a:extLst>
                  </p:cNvPr>
                  <p:cNvSpPr>
                    <a:spLocks/>
                  </p:cNvSpPr>
                  <p:nvPr/>
                </p:nvSpPr>
                <p:spPr bwMode="auto">
                  <a:xfrm>
                    <a:off x="1195" y="1991"/>
                    <a:ext cx="14" cy="15"/>
                  </a:xfrm>
                  <a:custGeom>
                    <a:avLst/>
                    <a:gdLst>
                      <a:gd name="T0" fmla="*/ 14 w 14"/>
                      <a:gd name="T1" fmla="*/ 3 h 15"/>
                      <a:gd name="T2" fmla="*/ 11 w 14"/>
                      <a:gd name="T3" fmla="*/ 0 h 15"/>
                      <a:gd name="T4" fmla="*/ 0 w 14"/>
                      <a:gd name="T5" fmla="*/ 12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2"/>
                        </a:lnTo>
                        <a:lnTo>
                          <a:pt x="3" y="15"/>
                        </a:lnTo>
                        <a:lnTo>
                          <a:pt x="14"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12" name="Freeform 710">
                    <a:extLst>
                      <a:ext uri="{FF2B5EF4-FFF2-40B4-BE49-F238E27FC236}">
                        <a16:creationId xmlns:a16="http://schemas.microsoft.com/office/drawing/2014/main" id="{E5AF903E-C5E1-8B48-BE15-C70F5F94C352}"/>
                      </a:ext>
                    </a:extLst>
                  </p:cNvPr>
                  <p:cNvSpPr>
                    <a:spLocks/>
                  </p:cNvSpPr>
                  <p:nvPr/>
                </p:nvSpPr>
                <p:spPr bwMode="auto">
                  <a:xfrm>
                    <a:off x="1175" y="2012"/>
                    <a:ext cx="14" cy="15"/>
                  </a:xfrm>
                  <a:custGeom>
                    <a:avLst/>
                    <a:gdLst>
                      <a:gd name="T0" fmla="*/ 14 w 14"/>
                      <a:gd name="T1" fmla="*/ 3 h 15"/>
                      <a:gd name="T2" fmla="*/ 11 w 14"/>
                      <a:gd name="T3" fmla="*/ 0 h 15"/>
                      <a:gd name="T4" fmla="*/ 0 w 14"/>
                      <a:gd name="T5" fmla="*/ 12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2"/>
                        </a:lnTo>
                        <a:lnTo>
                          <a:pt x="3" y="15"/>
                        </a:lnTo>
                        <a:lnTo>
                          <a:pt x="14"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13" name="Freeform 711">
                    <a:extLst>
                      <a:ext uri="{FF2B5EF4-FFF2-40B4-BE49-F238E27FC236}">
                        <a16:creationId xmlns:a16="http://schemas.microsoft.com/office/drawing/2014/main" id="{2603D6F4-2A55-8C4E-A802-1D7D16518D53}"/>
                      </a:ext>
                    </a:extLst>
                  </p:cNvPr>
                  <p:cNvSpPr>
                    <a:spLocks/>
                  </p:cNvSpPr>
                  <p:nvPr/>
                </p:nvSpPr>
                <p:spPr bwMode="auto">
                  <a:xfrm>
                    <a:off x="1155" y="2033"/>
                    <a:ext cx="15" cy="15"/>
                  </a:xfrm>
                  <a:custGeom>
                    <a:avLst/>
                    <a:gdLst>
                      <a:gd name="T0" fmla="*/ 15 w 15"/>
                      <a:gd name="T1" fmla="*/ 3 h 15"/>
                      <a:gd name="T2" fmla="*/ 12 w 15"/>
                      <a:gd name="T3" fmla="*/ 0 h 15"/>
                      <a:gd name="T4" fmla="*/ 0 w 15"/>
                      <a:gd name="T5" fmla="*/ 12 h 15"/>
                      <a:gd name="T6" fmla="*/ 4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2"/>
                        </a:lnTo>
                        <a:lnTo>
                          <a:pt x="4" y="15"/>
                        </a:lnTo>
                        <a:lnTo>
                          <a:pt x="15"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14" name="Freeform 712">
                    <a:extLst>
                      <a:ext uri="{FF2B5EF4-FFF2-40B4-BE49-F238E27FC236}">
                        <a16:creationId xmlns:a16="http://schemas.microsoft.com/office/drawing/2014/main" id="{E3874E3D-7BCE-DC44-A7F5-DE181C1EF8A1}"/>
                      </a:ext>
                    </a:extLst>
                  </p:cNvPr>
                  <p:cNvSpPr>
                    <a:spLocks/>
                  </p:cNvSpPr>
                  <p:nvPr/>
                </p:nvSpPr>
                <p:spPr bwMode="auto">
                  <a:xfrm>
                    <a:off x="1136" y="2054"/>
                    <a:ext cx="14" cy="15"/>
                  </a:xfrm>
                  <a:custGeom>
                    <a:avLst/>
                    <a:gdLst>
                      <a:gd name="T0" fmla="*/ 14 w 14"/>
                      <a:gd name="T1" fmla="*/ 3 h 15"/>
                      <a:gd name="T2" fmla="*/ 11 w 14"/>
                      <a:gd name="T3" fmla="*/ 0 h 15"/>
                      <a:gd name="T4" fmla="*/ 0 w 14"/>
                      <a:gd name="T5" fmla="*/ 11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1"/>
                        </a:lnTo>
                        <a:lnTo>
                          <a:pt x="3" y="15"/>
                        </a:lnTo>
                        <a:lnTo>
                          <a:pt x="14"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15" name="Freeform 713">
                    <a:extLst>
                      <a:ext uri="{FF2B5EF4-FFF2-40B4-BE49-F238E27FC236}">
                        <a16:creationId xmlns:a16="http://schemas.microsoft.com/office/drawing/2014/main" id="{5AA5CBE3-1708-2840-9512-DEBBCD154F4E}"/>
                      </a:ext>
                    </a:extLst>
                  </p:cNvPr>
                  <p:cNvSpPr>
                    <a:spLocks/>
                  </p:cNvSpPr>
                  <p:nvPr/>
                </p:nvSpPr>
                <p:spPr bwMode="auto">
                  <a:xfrm>
                    <a:off x="1116" y="2075"/>
                    <a:ext cx="14" cy="14"/>
                  </a:xfrm>
                  <a:custGeom>
                    <a:avLst/>
                    <a:gdLst>
                      <a:gd name="T0" fmla="*/ 14 w 14"/>
                      <a:gd name="T1" fmla="*/ 3 h 14"/>
                      <a:gd name="T2" fmla="*/ 11 w 14"/>
                      <a:gd name="T3" fmla="*/ 0 h 14"/>
                      <a:gd name="T4" fmla="*/ 0 w 14"/>
                      <a:gd name="T5" fmla="*/ 11 h 14"/>
                      <a:gd name="T6" fmla="*/ 3 w 14"/>
                      <a:gd name="T7" fmla="*/ 14 h 14"/>
                      <a:gd name="T8" fmla="*/ 14 w 14"/>
                      <a:gd name="T9" fmla="*/ 3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4" y="3"/>
                        </a:moveTo>
                        <a:lnTo>
                          <a:pt x="11" y="0"/>
                        </a:lnTo>
                        <a:lnTo>
                          <a:pt x="0" y="11"/>
                        </a:lnTo>
                        <a:lnTo>
                          <a:pt x="3" y="14"/>
                        </a:lnTo>
                        <a:lnTo>
                          <a:pt x="14"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grpSp>
            <p:nvGrpSpPr>
              <p:cNvPr id="40" name="Group 714">
                <a:extLst>
                  <a:ext uri="{FF2B5EF4-FFF2-40B4-BE49-F238E27FC236}">
                    <a16:creationId xmlns:a16="http://schemas.microsoft.com/office/drawing/2014/main" id="{05862B2B-025B-4C41-81FA-CA829B675415}"/>
                  </a:ext>
                </a:extLst>
              </p:cNvPr>
              <p:cNvGrpSpPr>
                <a:grpSpLocks/>
              </p:cNvGrpSpPr>
              <p:nvPr/>
            </p:nvGrpSpPr>
            <p:grpSpPr bwMode="auto">
              <a:xfrm>
                <a:off x="456" y="1969"/>
                <a:ext cx="445" cy="451"/>
                <a:chOff x="456" y="1969"/>
                <a:chExt cx="445" cy="451"/>
              </a:xfrm>
            </p:grpSpPr>
            <p:grpSp>
              <p:nvGrpSpPr>
                <p:cNvPr id="285" name="Group 715">
                  <a:extLst>
                    <a:ext uri="{FF2B5EF4-FFF2-40B4-BE49-F238E27FC236}">
                      <a16:creationId xmlns:a16="http://schemas.microsoft.com/office/drawing/2014/main" id="{C77C074F-7F91-F040-B95F-3D9F3924CE5D}"/>
                    </a:ext>
                  </a:extLst>
                </p:cNvPr>
                <p:cNvGrpSpPr>
                  <a:grpSpLocks/>
                </p:cNvGrpSpPr>
                <p:nvPr/>
              </p:nvGrpSpPr>
              <p:grpSpPr bwMode="auto">
                <a:xfrm>
                  <a:off x="456" y="1971"/>
                  <a:ext cx="445" cy="446"/>
                  <a:chOff x="456" y="1971"/>
                  <a:chExt cx="445" cy="446"/>
                </a:xfrm>
              </p:grpSpPr>
              <p:sp>
                <p:nvSpPr>
                  <p:cNvPr id="319" name="Freeform 716">
                    <a:extLst>
                      <a:ext uri="{FF2B5EF4-FFF2-40B4-BE49-F238E27FC236}">
                        <a16:creationId xmlns:a16="http://schemas.microsoft.com/office/drawing/2014/main" id="{598236D1-A2CD-794D-93E2-960AFF00D1DC}"/>
                      </a:ext>
                    </a:extLst>
                  </p:cNvPr>
                  <p:cNvSpPr>
                    <a:spLocks/>
                  </p:cNvSpPr>
                  <p:nvPr/>
                </p:nvSpPr>
                <p:spPr bwMode="auto">
                  <a:xfrm>
                    <a:off x="555" y="1971"/>
                    <a:ext cx="17" cy="16"/>
                  </a:xfrm>
                  <a:custGeom>
                    <a:avLst/>
                    <a:gdLst>
                      <a:gd name="T0" fmla="*/ 14 w 17"/>
                      <a:gd name="T1" fmla="*/ 5 h 16"/>
                      <a:gd name="T2" fmla="*/ 17 w 17"/>
                      <a:gd name="T3" fmla="*/ 5 h 16"/>
                      <a:gd name="T4" fmla="*/ 17 w 17"/>
                      <a:gd name="T5" fmla="*/ 0 h 16"/>
                      <a:gd name="T6" fmla="*/ 13 w 17"/>
                      <a:gd name="T7" fmla="*/ 0 h 16"/>
                      <a:gd name="T8" fmla="*/ 12 w 17"/>
                      <a:gd name="T9" fmla="*/ 0 h 16"/>
                      <a:gd name="T10" fmla="*/ 12 w 17"/>
                      <a:gd name="T11" fmla="*/ 1 h 16"/>
                      <a:gd name="T12" fmla="*/ 0 w 17"/>
                      <a:gd name="T13" fmla="*/ 13 h 16"/>
                      <a:gd name="T14" fmla="*/ 3 w 17"/>
                      <a:gd name="T15" fmla="*/ 16 h 16"/>
                      <a:gd name="T16" fmla="*/ 14 w 17"/>
                      <a:gd name="T17" fmla="*/ 5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6"/>
                      <a:gd name="T29" fmla="*/ 17 w 17"/>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6">
                        <a:moveTo>
                          <a:pt x="14" y="5"/>
                        </a:moveTo>
                        <a:lnTo>
                          <a:pt x="17" y="5"/>
                        </a:lnTo>
                        <a:lnTo>
                          <a:pt x="17" y="0"/>
                        </a:lnTo>
                        <a:lnTo>
                          <a:pt x="13" y="0"/>
                        </a:lnTo>
                        <a:lnTo>
                          <a:pt x="12" y="0"/>
                        </a:lnTo>
                        <a:lnTo>
                          <a:pt x="12" y="1"/>
                        </a:lnTo>
                        <a:lnTo>
                          <a:pt x="0" y="13"/>
                        </a:lnTo>
                        <a:lnTo>
                          <a:pt x="3" y="16"/>
                        </a:lnTo>
                        <a:lnTo>
                          <a:pt x="14" y="5"/>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20" name="Freeform 717">
                    <a:extLst>
                      <a:ext uri="{FF2B5EF4-FFF2-40B4-BE49-F238E27FC236}">
                        <a16:creationId xmlns:a16="http://schemas.microsoft.com/office/drawing/2014/main" id="{9261BCD6-EFBE-B74F-B7E3-2759569C2E9A}"/>
                      </a:ext>
                    </a:extLst>
                  </p:cNvPr>
                  <p:cNvSpPr>
                    <a:spLocks/>
                  </p:cNvSpPr>
                  <p:nvPr/>
                </p:nvSpPr>
                <p:spPr bwMode="auto">
                  <a:xfrm>
                    <a:off x="535" y="1992"/>
                    <a:ext cx="15" cy="15"/>
                  </a:xfrm>
                  <a:custGeom>
                    <a:avLst/>
                    <a:gdLst>
                      <a:gd name="T0" fmla="*/ 15 w 15"/>
                      <a:gd name="T1" fmla="*/ 3 h 15"/>
                      <a:gd name="T2" fmla="*/ 12 w 15"/>
                      <a:gd name="T3" fmla="*/ 0 h 15"/>
                      <a:gd name="T4" fmla="*/ 0 w 15"/>
                      <a:gd name="T5" fmla="*/ 12 h 15"/>
                      <a:gd name="T6" fmla="*/ 3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2"/>
                        </a:lnTo>
                        <a:lnTo>
                          <a:pt x="3" y="15"/>
                        </a:lnTo>
                        <a:lnTo>
                          <a:pt x="15"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21" name="Freeform 718">
                    <a:extLst>
                      <a:ext uri="{FF2B5EF4-FFF2-40B4-BE49-F238E27FC236}">
                        <a16:creationId xmlns:a16="http://schemas.microsoft.com/office/drawing/2014/main" id="{68165741-45EA-D84E-B44B-39D219096D8B}"/>
                      </a:ext>
                    </a:extLst>
                  </p:cNvPr>
                  <p:cNvSpPr>
                    <a:spLocks/>
                  </p:cNvSpPr>
                  <p:nvPr/>
                </p:nvSpPr>
                <p:spPr bwMode="auto">
                  <a:xfrm>
                    <a:off x="515" y="2012"/>
                    <a:ext cx="14" cy="15"/>
                  </a:xfrm>
                  <a:custGeom>
                    <a:avLst/>
                    <a:gdLst>
                      <a:gd name="T0" fmla="*/ 14 w 14"/>
                      <a:gd name="T1" fmla="*/ 3 h 15"/>
                      <a:gd name="T2" fmla="*/ 11 w 14"/>
                      <a:gd name="T3" fmla="*/ 0 h 15"/>
                      <a:gd name="T4" fmla="*/ 0 w 14"/>
                      <a:gd name="T5" fmla="*/ 12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2"/>
                        </a:lnTo>
                        <a:lnTo>
                          <a:pt x="3" y="15"/>
                        </a:lnTo>
                        <a:lnTo>
                          <a:pt x="14"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22" name="Freeform 719">
                    <a:extLst>
                      <a:ext uri="{FF2B5EF4-FFF2-40B4-BE49-F238E27FC236}">
                        <a16:creationId xmlns:a16="http://schemas.microsoft.com/office/drawing/2014/main" id="{9156C1EF-0E7C-7346-9822-47093BCB4E11}"/>
                      </a:ext>
                    </a:extLst>
                  </p:cNvPr>
                  <p:cNvSpPr>
                    <a:spLocks/>
                  </p:cNvSpPr>
                  <p:nvPr/>
                </p:nvSpPr>
                <p:spPr bwMode="auto">
                  <a:xfrm>
                    <a:off x="495" y="2033"/>
                    <a:ext cx="14" cy="15"/>
                  </a:xfrm>
                  <a:custGeom>
                    <a:avLst/>
                    <a:gdLst>
                      <a:gd name="T0" fmla="*/ 14 w 14"/>
                      <a:gd name="T1" fmla="*/ 3 h 15"/>
                      <a:gd name="T2" fmla="*/ 11 w 14"/>
                      <a:gd name="T3" fmla="*/ 0 h 15"/>
                      <a:gd name="T4" fmla="*/ 0 w 14"/>
                      <a:gd name="T5" fmla="*/ 12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2"/>
                        </a:lnTo>
                        <a:lnTo>
                          <a:pt x="3" y="15"/>
                        </a:lnTo>
                        <a:lnTo>
                          <a:pt x="14"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23" name="Freeform 720">
                    <a:extLst>
                      <a:ext uri="{FF2B5EF4-FFF2-40B4-BE49-F238E27FC236}">
                        <a16:creationId xmlns:a16="http://schemas.microsoft.com/office/drawing/2014/main" id="{54A2CD27-6DDB-1847-8A52-0E6F3C892016}"/>
                      </a:ext>
                    </a:extLst>
                  </p:cNvPr>
                  <p:cNvSpPr>
                    <a:spLocks/>
                  </p:cNvSpPr>
                  <p:nvPr/>
                </p:nvSpPr>
                <p:spPr bwMode="auto">
                  <a:xfrm>
                    <a:off x="474" y="2053"/>
                    <a:ext cx="15" cy="15"/>
                  </a:xfrm>
                  <a:custGeom>
                    <a:avLst/>
                    <a:gdLst>
                      <a:gd name="T0" fmla="*/ 15 w 15"/>
                      <a:gd name="T1" fmla="*/ 3 h 15"/>
                      <a:gd name="T2" fmla="*/ 12 w 15"/>
                      <a:gd name="T3" fmla="*/ 0 h 15"/>
                      <a:gd name="T4" fmla="*/ 0 w 15"/>
                      <a:gd name="T5" fmla="*/ 11 h 15"/>
                      <a:gd name="T6" fmla="*/ 3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1"/>
                        </a:lnTo>
                        <a:lnTo>
                          <a:pt x="3" y="15"/>
                        </a:lnTo>
                        <a:lnTo>
                          <a:pt x="15"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24" name="Freeform 721">
                    <a:extLst>
                      <a:ext uri="{FF2B5EF4-FFF2-40B4-BE49-F238E27FC236}">
                        <a16:creationId xmlns:a16="http://schemas.microsoft.com/office/drawing/2014/main" id="{B52ABDA1-1392-F741-9624-36FD371A8EF8}"/>
                      </a:ext>
                    </a:extLst>
                  </p:cNvPr>
                  <p:cNvSpPr>
                    <a:spLocks/>
                  </p:cNvSpPr>
                  <p:nvPr/>
                </p:nvSpPr>
                <p:spPr bwMode="auto">
                  <a:xfrm>
                    <a:off x="456" y="2073"/>
                    <a:ext cx="13" cy="14"/>
                  </a:xfrm>
                  <a:custGeom>
                    <a:avLst/>
                    <a:gdLst>
                      <a:gd name="T0" fmla="*/ 13 w 13"/>
                      <a:gd name="T1" fmla="*/ 3 h 14"/>
                      <a:gd name="T2" fmla="*/ 9 w 13"/>
                      <a:gd name="T3" fmla="*/ 0 h 14"/>
                      <a:gd name="T4" fmla="*/ 0 w 13"/>
                      <a:gd name="T5" fmla="*/ 9 h 14"/>
                      <a:gd name="T6" fmla="*/ 0 w 13"/>
                      <a:gd name="T7" fmla="*/ 10 h 14"/>
                      <a:gd name="T8" fmla="*/ 0 w 13"/>
                      <a:gd name="T9" fmla="*/ 11 h 14"/>
                      <a:gd name="T10" fmla="*/ 0 w 13"/>
                      <a:gd name="T11" fmla="*/ 14 h 14"/>
                      <a:gd name="T12" fmla="*/ 4 w 13"/>
                      <a:gd name="T13" fmla="*/ 14 h 14"/>
                      <a:gd name="T14" fmla="*/ 4 w 13"/>
                      <a:gd name="T15" fmla="*/ 12 h 14"/>
                      <a:gd name="T16" fmla="*/ 13 w 13"/>
                      <a:gd name="T17" fmla="*/ 3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4"/>
                      <a:gd name="T29" fmla="*/ 13 w 13"/>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4">
                        <a:moveTo>
                          <a:pt x="13" y="3"/>
                        </a:moveTo>
                        <a:lnTo>
                          <a:pt x="9" y="0"/>
                        </a:lnTo>
                        <a:lnTo>
                          <a:pt x="0" y="9"/>
                        </a:lnTo>
                        <a:lnTo>
                          <a:pt x="0" y="10"/>
                        </a:lnTo>
                        <a:lnTo>
                          <a:pt x="0" y="11"/>
                        </a:lnTo>
                        <a:lnTo>
                          <a:pt x="0" y="14"/>
                        </a:lnTo>
                        <a:lnTo>
                          <a:pt x="4" y="14"/>
                        </a:lnTo>
                        <a:lnTo>
                          <a:pt x="4" y="12"/>
                        </a:lnTo>
                        <a:lnTo>
                          <a:pt x="13"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25" name="Rectangle 722">
                    <a:extLst>
                      <a:ext uri="{FF2B5EF4-FFF2-40B4-BE49-F238E27FC236}">
                        <a16:creationId xmlns:a16="http://schemas.microsoft.com/office/drawing/2014/main" id="{BC43E9F1-8AAE-184C-8A4C-E71E9720086E}"/>
                      </a:ext>
                    </a:extLst>
                  </p:cNvPr>
                  <p:cNvSpPr>
                    <a:spLocks noChangeArrowheads="1"/>
                  </p:cNvSpPr>
                  <p:nvPr/>
                </p:nvSpPr>
                <p:spPr bwMode="auto">
                  <a:xfrm>
                    <a:off x="456" y="2100"/>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26" name="Rectangle 723">
                    <a:extLst>
                      <a:ext uri="{FF2B5EF4-FFF2-40B4-BE49-F238E27FC236}">
                        <a16:creationId xmlns:a16="http://schemas.microsoft.com/office/drawing/2014/main" id="{395266AE-1F51-8B46-81E0-564ECEE9FE87}"/>
                      </a:ext>
                    </a:extLst>
                  </p:cNvPr>
                  <p:cNvSpPr>
                    <a:spLocks noChangeArrowheads="1"/>
                  </p:cNvSpPr>
                  <p:nvPr/>
                </p:nvSpPr>
                <p:spPr bwMode="auto">
                  <a:xfrm>
                    <a:off x="456" y="2128"/>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27" name="Rectangle 724">
                    <a:extLst>
                      <a:ext uri="{FF2B5EF4-FFF2-40B4-BE49-F238E27FC236}">
                        <a16:creationId xmlns:a16="http://schemas.microsoft.com/office/drawing/2014/main" id="{27486CA0-8B91-884A-A60F-6182C4836787}"/>
                      </a:ext>
                    </a:extLst>
                  </p:cNvPr>
                  <p:cNvSpPr>
                    <a:spLocks noChangeArrowheads="1"/>
                  </p:cNvSpPr>
                  <p:nvPr/>
                </p:nvSpPr>
                <p:spPr bwMode="auto">
                  <a:xfrm>
                    <a:off x="456" y="2157"/>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28" name="Rectangle 725">
                    <a:extLst>
                      <a:ext uri="{FF2B5EF4-FFF2-40B4-BE49-F238E27FC236}">
                        <a16:creationId xmlns:a16="http://schemas.microsoft.com/office/drawing/2014/main" id="{1FCB4B2F-4204-0A43-997E-92819A67086C}"/>
                      </a:ext>
                    </a:extLst>
                  </p:cNvPr>
                  <p:cNvSpPr>
                    <a:spLocks noChangeArrowheads="1"/>
                  </p:cNvSpPr>
                  <p:nvPr/>
                </p:nvSpPr>
                <p:spPr bwMode="auto">
                  <a:xfrm>
                    <a:off x="456" y="2186"/>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29" name="Rectangle 726">
                    <a:extLst>
                      <a:ext uri="{FF2B5EF4-FFF2-40B4-BE49-F238E27FC236}">
                        <a16:creationId xmlns:a16="http://schemas.microsoft.com/office/drawing/2014/main" id="{59C6A3E7-5BA5-0B4F-A2AA-C38567BAA1CE}"/>
                      </a:ext>
                    </a:extLst>
                  </p:cNvPr>
                  <p:cNvSpPr>
                    <a:spLocks noChangeArrowheads="1"/>
                  </p:cNvSpPr>
                  <p:nvPr/>
                </p:nvSpPr>
                <p:spPr bwMode="auto">
                  <a:xfrm>
                    <a:off x="456" y="2214"/>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30" name="Rectangle 727">
                    <a:extLst>
                      <a:ext uri="{FF2B5EF4-FFF2-40B4-BE49-F238E27FC236}">
                        <a16:creationId xmlns:a16="http://schemas.microsoft.com/office/drawing/2014/main" id="{91FFB01C-4932-6D41-84EF-E7E49DFEE38B}"/>
                      </a:ext>
                    </a:extLst>
                  </p:cNvPr>
                  <p:cNvSpPr>
                    <a:spLocks noChangeArrowheads="1"/>
                  </p:cNvSpPr>
                  <p:nvPr/>
                </p:nvSpPr>
                <p:spPr bwMode="auto">
                  <a:xfrm>
                    <a:off x="456" y="2243"/>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31" name="Rectangle 728">
                    <a:extLst>
                      <a:ext uri="{FF2B5EF4-FFF2-40B4-BE49-F238E27FC236}">
                        <a16:creationId xmlns:a16="http://schemas.microsoft.com/office/drawing/2014/main" id="{03D408B9-5084-514A-B30B-55BC598C686A}"/>
                      </a:ext>
                    </a:extLst>
                  </p:cNvPr>
                  <p:cNvSpPr>
                    <a:spLocks noChangeArrowheads="1"/>
                  </p:cNvSpPr>
                  <p:nvPr/>
                </p:nvSpPr>
                <p:spPr bwMode="auto">
                  <a:xfrm>
                    <a:off x="456" y="2271"/>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32" name="Rectangle 729">
                    <a:extLst>
                      <a:ext uri="{FF2B5EF4-FFF2-40B4-BE49-F238E27FC236}">
                        <a16:creationId xmlns:a16="http://schemas.microsoft.com/office/drawing/2014/main" id="{9221ECA4-AC71-9A48-8870-531D66823374}"/>
                      </a:ext>
                    </a:extLst>
                  </p:cNvPr>
                  <p:cNvSpPr>
                    <a:spLocks noChangeArrowheads="1"/>
                  </p:cNvSpPr>
                  <p:nvPr/>
                </p:nvSpPr>
                <p:spPr bwMode="auto">
                  <a:xfrm>
                    <a:off x="456" y="2300"/>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33" name="Rectangle 730">
                    <a:extLst>
                      <a:ext uri="{FF2B5EF4-FFF2-40B4-BE49-F238E27FC236}">
                        <a16:creationId xmlns:a16="http://schemas.microsoft.com/office/drawing/2014/main" id="{3C364E02-BD04-4148-829D-378AF49DAC5E}"/>
                      </a:ext>
                    </a:extLst>
                  </p:cNvPr>
                  <p:cNvSpPr>
                    <a:spLocks noChangeArrowheads="1"/>
                  </p:cNvSpPr>
                  <p:nvPr/>
                </p:nvSpPr>
                <p:spPr bwMode="auto">
                  <a:xfrm>
                    <a:off x="456" y="2329"/>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34" name="Rectangle 731">
                    <a:extLst>
                      <a:ext uri="{FF2B5EF4-FFF2-40B4-BE49-F238E27FC236}">
                        <a16:creationId xmlns:a16="http://schemas.microsoft.com/office/drawing/2014/main" id="{33085195-4E45-164E-A6C4-590F2A294FFF}"/>
                      </a:ext>
                    </a:extLst>
                  </p:cNvPr>
                  <p:cNvSpPr>
                    <a:spLocks noChangeArrowheads="1"/>
                  </p:cNvSpPr>
                  <p:nvPr/>
                </p:nvSpPr>
                <p:spPr bwMode="auto">
                  <a:xfrm>
                    <a:off x="456" y="2357"/>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35" name="Rectangle 732">
                    <a:extLst>
                      <a:ext uri="{FF2B5EF4-FFF2-40B4-BE49-F238E27FC236}">
                        <a16:creationId xmlns:a16="http://schemas.microsoft.com/office/drawing/2014/main" id="{8A7499BB-1DFC-194E-9085-DE15BCFD295A}"/>
                      </a:ext>
                    </a:extLst>
                  </p:cNvPr>
                  <p:cNvSpPr>
                    <a:spLocks noChangeArrowheads="1"/>
                  </p:cNvSpPr>
                  <p:nvPr/>
                </p:nvSpPr>
                <p:spPr bwMode="auto">
                  <a:xfrm>
                    <a:off x="456" y="2386"/>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36" name="Freeform 733">
                    <a:extLst>
                      <a:ext uri="{FF2B5EF4-FFF2-40B4-BE49-F238E27FC236}">
                        <a16:creationId xmlns:a16="http://schemas.microsoft.com/office/drawing/2014/main" id="{BD5CBEA2-A0BB-9C4D-8381-755498F575B7}"/>
                      </a:ext>
                    </a:extLst>
                  </p:cNvPr>
                  <p:cNvSpPr>
                    <a:spLocks/>
                  </p:cNvSpPr>
                  <p:nvPr/>
                </p:nvSpPr>
                <p:spPr bwMode="auto">
                  <a:xfrm>
                    <a:off x="456" y="2412"/>
                    <a:ext cx="18" cy="5"/>
                  </a:xfrm>
                  <a:custGeom>
                    <a:avLst/>
                    <a:gdLst>
                      <a:gd name="T0" fmla="*/ 2 w 18"/>
                      <a:gd name="T1" fmla="*/ 3 h 5"/>
                      <a:gd name="T2" fmla="*/ 0 w 18"/>
                      <a:gd name="T3" fmla="*/ 3 h 5"/>
                      <a:gd name="T4" fmla="*/ 0 w 18"/>
                      <a:gd name="T5" fmla="*/ 3 h 5"/>
                      <a:gd name="T6" fmla="*/ 0 w 18"/>
                      <a:gd name="T7" fmla="*/ 5 h 5"/>
                      <a:gd name="T8" fmla="*/ 2 w 18"/>
                      <a:gd name="T9" fmla="*/ 5 h 5"/>
                      <a:gd name="T10" fmla="*/ 18 w 18"/>
                      <a:gd name="T11" fmla="*/ 5 h 5"/>
                      <a:gd name="T12" fmla="*/ 18 w 18"/>
                      <a:gd name="T13" fmla="*/ 0 h 5"/>
                      <a:gd name="T14" fmla="*/ 2 w 18"/>
                      <a:gd name="T15" fmla="*/ 0 h 5"/>
                      <a:gd name="T16" fmla="*/ 2 w 18"/>
                      <a:gd name="T17" fmla="*/ 3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5"/>
                      <a:gd name="T29" fmla="*/ 18 w 18"/>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5">
                        <a:moveTo>
                          <a:pt x="2" y="3"/>
                        </a:moveTo>
                        <a:lnTo>
                          <a:pt x="0" y="3"/>
                        </a:lnTo>
                        <a:lnTo>
                          <a:pt x="0" y="5"/>
                        </a:lnTo>
                        <a:lnTo>
                          <a:pt x="2" y="5"/>
                        </a:lnTo>
                        <a:lnTo>
                          <a:pt x="18" y="5"/>
                        </a:lnTo>
                        <a:lnTo>
                          <a:pt x="18" y="0"/>
                        </a:lnTo>
                        <a:lnTo>
                          <a:pt x="2" y="0"/>
                        </a:lnTo>
                        <a:lnTo>
                          <a:pt x="2"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37" name="Rectangle 734">
                    <a:extLst>
                      <a:ext uri="{FF2B5EF4-FFF2-40B4-BE49-F238E27FC236}">
                        <a16:creationId xmlns:a16="http://schemas.microsoft.com/office/drawing/2014/main" id="{C6C8FD34-7B5C-5343-B260-F81DB00B1221}"/>
                      </a:ext>
                    </a:extLst>
                  </p:cNvPr>
                  <p:cNvSpPr>
                    <a:spLocks noChangeArrowheads="1"/>
                  </p:cNvSpPr>
                  <p:nvPr/>
                </p:nvSpPr>
                <p:spPr bwMode="auto">
                  <a:xfrm>
                    <a:off x="486" y="2412"/>
                    <a:ext cx="17"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38" name="Rectangle 735">
                    <a:extLst>
                      <a:ext uri="{FF2B5EF4-FFF2-40B4-BE49-F238E27FC236}">
                        <a16:creationId xmlns:a16="http://schemas.microsoft.com/office/drawing/2014/main" id="{72455ECA-7917-9847-8DB7-B01698EC9C61}"/>
                      </a:ext>
                    </a:extLst>
                  </p:cNvPr>
                  <p:cNvSpPr>
                    <a:spLocks noChangeArrowheads="1"/>
                  </p:cNvSpPr>
                  <p:nvPr/>
                </p:nvSpPr>
                <p:spPr bwMode="auto">
                  <a:xfrm>
                    <a:off x="515" y="2412"/>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39" name="Rectangle 736">
                    <a:extLst>
                      <a:ext uri="{FF2B5EF4-FFF2-40B4-BE49-F238E27FC236}">
                        <a16:creationId xmlns:a16="http://schemas.microsoft.com/office/drawing/2014/main" id="{28B18F19-948C-3247-BD87-A165490A94DB}"/>
                      </a:ext>
                    </a:extLst>
                  </p:cNvPr>
                  <p:cNvSpPr>
                    <a:spLocks noChangeArrowheads="1"/>
                  </p:cNvSpPr>
                  <p:nvPr/>
                </p:nvSpPr>
                <p:spPr bwMode="auto">
                  <a:xfrm>
                    <a:off x="544" y="2412"/>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40" name="Rectangle 737">
                    <a:extLst>
                      <a:ext uri="{FF2B5EF4-FFF2-40B4-BE49-F238E27FC236}">
                        <a16:creationId xmlns:a16="http://schemas.microsoft.com/office/drawing/2014/main" id="{E45176E0-78D5-9D45-8795-9EC11F2A4DD1}"/>
                      </a:ext>
                    </a:extLst>
                  </p:cNvPr>
                  <p:cNvSpPr>
                    <a:spLocks noChangeArrowheads="1"/>
                  </p:cNvSpPr>
                  <p:nvPr/>
                </p:nvSpPr>
                <p:spPr bwMode="auto">
                  <a:xfrm>
                    <a:off x="572" y="2412"/>
                    <a:ext cx="17"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41" name="Rectangle 738">
                    <a:extLst>
                      <a:ext uri="{FF2B5EF4-FFF2-40B4-BE49-F238E27FC236}">
                        <a16:creationId xmlns:a16="http://schemas.microsoft.com/office/drawing/2014/main" id="{A932D340-4874-534C-B817-9C6D3666814F}"/>
                      </a:ext>
                    </a:extLst>
                  </p:cNvPr>
                  <p:cNvSpPr>
                    <a:spLocks noChangeArrowheads="1"/>
                  </p:cNvSpPr>
                  <p:nvPr/>
                </p:nvSpPr>
                <p:spPr bwMode="auto">
                  <a:xfrm>
                    <a:off x="601" y="2412"/>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42" name="Rectangle 739">
                    <a:extLst>
                      <a:ext uri="{FF2B5EF4-FFF2-40B4-BE49-F238E27FC236}">
                        <a16:creationId xmlns:a16="http://schemas.microsoft.com/office/drawing/2014/main" id="{F6A90F48-0D09-D342-89B5-8A4DB3243377}"/>
                      </a:ext>
                    </a:extLst>
                  </p:cNvPr>
                  <p:cNvSpPr>
                    <a:spLocks noChangeArrowheads="1"/>
                  </p:cNvSpPr>
                  <p:nvPr/>
                </p:nvSpPr>
                <p:spPr bwMode="auto">
                  <a:xfrm>
                    <a:off x="630" y="2412"/>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43" name="Rectangle 740">
                    <a:extLst>
                      <a:ext uri="{FF2B5EF4-FFF2-40B4-BE49-F238E27FC236}">
                        <a16:creationId xmlns:a16="http://schemas.microsoft.com/office/drawing/2014/main" id="{67D66D35-904B-4B4F-B7D9-85329F92BCDD}"/>
                      </a:ext>
                    </a:extLst>
                  </p:cNvPr>
                  <p:cNvSpPr>
                    <a:spLocks noChangeArrowheads="1"/>
                  </p:cNvSpPr>
                  <p:nvPr/>
                </p:nvSpPr>
                <p:spPr bwMode="auto">
                  <a:xfrm>
                    <a:off x="658" y="2412"/>
                    <a:ext cx="17"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44" name="Rectangle 741">
                    <a:extLst>
                      <a:ext uri="{FF2B5EF4-FFF2-40B4-BE49-F238E27FC236}">
                        <a16:creationId xmlns:a16="http://schemas.microsoft.com/office/drawing/2014/main" id="{383F05E6-76E0-2542-9031-3FCBB89618DC}"/>
                      </a:ext>
                    </a:extLst>
                  </p:cNvPr>
                  <p:cNvSpPr>
                    <a:spLocks noChangeArrowheads="1"/>
                  </p:cNvSpPr>
                  <p:nvPr/>
                </p:nvSpPr>
                <p:spPr bwMode="auto">
                  <a:xfrm>
                    <a:off x="687" y="2412"/>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45" name="Rectangle 742">
                    <a:extLst>
                      <a:ext uri="{FF2B5EF4-FFF2-40B4-BE49-F238E27FC236}">
                        <a16:creationId xmlns:a16="http://schemas.microsoft.com/office/drawing/2014/main" id="{4005500B-130E-904D-927C-5465990FFA0C}"/>
                      </a:ext>
                    </a:extLst>
                  </p:cNvPr>
                  <p:cNvSpPr>
                    <a:spLocks noChangeArrowheads="1"/>
                  </p:cNvSpPr>
                  <p:nvPr/>
                </p:nvSpPr>
                <p:spPr bwMode="auto">
                  <a:xfrm>
                    <a:off x="715" y="2412"/>
                    <a:ext cx="17"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46" name="Rectangle 743">
                    <a:extLst>
                      <a:ext uri="{FF2B5EF4-FFF2-40B4-BE49-F238E27FC236}">
                        <a16:creationId xmlns:a16="http://schemas.microsoft.com/office/drawing/2014/main" id="{F58C7638-03F9-974F-926A-205949827344}"/>
                      </a:ext>
                    </a:extLst>
                  </p:cNvPr>
                  <p:cNvSpPr>
                    <a:spLocks noChangeArrowheads="1"/>
                  </p:cNvSpPr>
                  <p:nvPr/>
                </p:nvSpPr>
                <p:spPr bwMode="auto">
                  <a:xfrm>
                    <a:off x="744" y="2412"/>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47" name="Freeform 744">
                    <a:extLst>
                      <a:ext uri="{FF2B5EF4-FFF2-40B4-BE49-F238E27FC236}">
                        <a16:creationId xmlns:a16="http://schemas.microsoft.com/office/drawing/2014/main" id="{ADC99A1E-D04E-0B46-9BC0-9246786BDEBF}"/>
                      </a:ext>
                    </a:extLst>
                  </p:cNvPr>
                  <p:cNvSpPr>
                    <a:spLocks/>
                  </p:cNvSpPr>
                  <p:nvPr/>
                </p:nvSpPr>
                <p:spPr bwMode="auto">
                  <a:xfrm>
                    <a:off x="773" y="2412"/>
                    <a:ext cx="18" cy="5"/>
                  </a:xfrm>
                  <a:custGeom>
                    <a:avLst/>
                    <a:gdLst>
                      <a:gd name="T0" fmla="*/ 0 w 18"/>
                      <a:gd name="T1" fmla="*/ 0 h 5"/>
                      <a:gd name="T2" fmla="*/ 0 w 18"/>
                      <a:gd name="T3" fmla="*/ 5 h 5"/>
                      <a:gd name="T4" fmla="*/ 16 w 18"/>
                      <a:gd name="T5" fmla="*/ 5 h 5"/>
                      <a:gd name="T6" fmla="*/ 17 w 18"/>
                      <a:gd name="T7" fmla="*/ 5 h 5"/>
                      <a:gd name="T8" fmla="*/ 17 w 18"/>
                      <a:gd name="T9" fmla="*/ 4 h 5"/>
                      <a:gd name="T10" fmla="*/ 18 w 18"/>
                      <a:gd name="T11" fmla="*/ 4 h 5"/>
                      <a:gd name="T12" fmla="*/ 16 w 18"/>
                      <a:gd name="T13" fmla="*/ 3 h 5"/>
                      <a:gd name="T14" fmla="*/ 16 w 18"/>
                      <a:gd name="T15" fmla="*/ 0 h 5"/>
                      <a:gd name="T16" fmla="*/ 0 w 18"/>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5"/>
                      <a:gd name="T29" fmla="*/ 18 w 18"/>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5">
                        <a:moveTo>
                          <a:pt x="0" y="0"/>
                        </a:moveTo>
                        <a:lnTo>
                          <a:pt x="0" y="5"/>
                        </a:lnTo>
                        <a:lnTo>
                          <a:pt x="16" y="5"/>
                        </a:lnTo>
                        <a:lnTo>
                          <a:pt x="17" y="5"/>
                        </a:lnTo>
                        <a:lnTo>
                          <a:pt x="17" y="4"/>
                        </a:lnTo>
                        <a:lnTo>
                          <a:pt x="18" y="4"/>
                        </a:lnTo>
                        <a:lnTo>
                          <a:pt x="16" y="3"/>
                        </a:lnTo>
                        <a:lnTo>
                          <a:pt x="16" y="0"/>
                        </a:lnTo>
                        <a:lnTo>
                          <a:pt x="0" y="0"/>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8" name="Freeform 745">
                    <a:extLst>
                      <a:ext uri="{FF2B5EF4-FFF2-40B4-BE49-F238E27FC236}">
                        <a16:creationId xmlns:a16="http://schemas.microsoft.com/office/drawing/2014/main" id="{A0FD2654-BF68-F847-8C31-EF62C949E71F}"/>
                      </a:ext>
                    </a:extLst>
                  </p:cNvPr>
                  <p:cNvSpPr>
                    <a:spLocks/>
                  </p:cNvSpPr>
                  <p:nvPr/>
                </p:nvSpPr>
                <p:spPr bwMode="auto">
                  <a:xfrm>
                    <a:off x="796" y="2393"/>
                    <a:ext cx="14" cy="14"/>
                  </a:xfrm>
                  <a:custGeom>
                    <a:avLst/>
                    <a:gdLst>
                      <a:gd name="T0" fmla="*/ 0 w 14"/>
                      <a:gd name="T1" fmla="*/ 11 h 14"/>
                      <a:gd name="T2" fmla="*/ 3 w 14"/>
                      <a:gd name="T3" fmla="*/ 14 h 14"/>
                      <a:gd name="T4" fmla="*/ 14 w 14"/>
                      <a:gd name="T5" fmla="*/ 3 h 14"/>
                      <a:gd name="T6" fmla="*/ 11 w 14"/>
                      <a:gd name="T7" fmla="*/ 0 h 14"/>
                      <a:gd name="T8" fmla="*/ 0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0" y="11"/>
                        </a:moveTo>
                        <a:lnTo>
                          <a:pt x="3" y="14"/>
                        </a:lnTo>
                        <a:lnTo>
                          <a:pt x="14" y="3"/>
                        </a:lnTo>
                        <a:lnTo>
                          <a:pt x="11" y="0"/>
                        </a:lnTo>
                        <a:lnTo>
                          <a:pt x="0" y="11"/>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9" name="Freeform 746">
                    <a:extLst>
                      <a:ext uri="{FF2B5EF4-FFF2-40B4-BE49-F238E27FC236}">
                        <a16:creationId xmlns:a16="http://schemas.microsoft.com/office/drawing/2014/main" id="{9D856990-3588-D644-9158-8EBF31D4CCF2}"/>
                      </a:ext>
                    </a:extLst>
                  </p:cNvPr>
                  <p:cNvSpPr>
                    <a:spLocks/>
                  </p:cNvSpPr>
                  <p:nvPr/>
                </p:nvSpPr>
                <p:spPr bwMode="auto">
                  <a:xfrm>
                    <a:off x="816" y="2373"/>
                    <a:ext cx="15" cy="14"/>
                  </a:xfrm>
                  <a:custGeom>
                    <a:avLst/>
                    <a:gdLst>
                      <a:gd name="T0" fmla="*/ 0 w 15"/>
                      <a:gd name="T1" fmla="*/ 11 h 14"/>
                      <a:gd name="T2" fmla="*/ 3 w 15"/>
                      <a:gd name="T3" fmla="*/ 14 h 14"/>
                      <a:gd name="T4" fmla="*/ 15 w 15"/>
                      <a:gd name="T5" fmla="*/ 3 h 14"/>
                      <a:gd name="T6" fmla="*/ 12 w 15"/>
                      <a:gd name="T7" fmla="*/ 0 h 14"/>
                      <a:gd name="T8" fmla="*/ 0 w 15"/>
                      <a:gd name="T9" fmla="*/ 11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1"/>
                        </a:moveTo>
                        <a:lnTo>
                          <a:pt x="3" y="14"/>
                        </a:lnTo>
                        <a:lnTo>
                          <a:pt x="15" y="3"/>
                        </a:lnTo>
                        <a:lnTo>
                          <a:pt x="12" y="0"/>
                        </a:lnTo>
                        <a:lnTo>
                          <a:pt x="0" y="11"/>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0" name="Freeform 747">
                    <a:extLst>
                      <a:ext uri="{FF2B5EF4-FFF2-40B4-BE49-F238E27FC236}">
                        <a16:creationId xmlns:a16="http://schemas.microsoft.com/office/drawing/2014/main" id="{18D78AA0-F189-9B4D-8C70-343D8116BD41}"/>
                      </a:ext>
                    </a:extLst>
                  </p:cNvPr>
                  <p:cNvSpPr>
                    <a:spLocks/>
                  </p:cNvSpPr>
                  <p:nvPr/>
                </p:nvSpPr>
                <p:spPr bwMode="auto">
                  <a:xfrm>
                    <a:off x="837" y="2352"/>
                    <a:ext cx="14" cy="15"/>
                  </a:xfrm>
                  <a:custGeom>
                    <a:avLst/>
                    <a:gdLst>
                      <a:gd name="T0" fmla="*/ 0 w 14"/>
                      <a:gd name="T1" fmla="*/ 12 h 15"/>
                      <a:gd name="T2" fmla="*/ 3 w 14"/>
                      <a:gd name="T3" fmla="*/ 15 h 15"/>
                      <a:gd name="T4" fmla="*/ 14 w 14"/>
                      <a:gd name="T5" fmla="*/ 3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3"/>
                        </a:lnTo>
                        <a:lnTo>
                          <a:pt x="11"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1" name="Freeform 748">
                    <a:extLst>
                      <a:ext uri="{FF2B5EF4-FFF2-40B4-BE49-F238E27FC236}">
                        <a16:creationId xmlns:a16="http://schemas.microsoft.com/office/drawing/2014/main" id="{46263222-3A6F-3D4E-9F01-C37EB642C151}"/>
                      </a:ext>
                    </a:extLst>
                  </p:cNvPr>
                  <p:cNvSpPr>
                    <a:spLocks/>
                  </p:cNvSpPr>
                  <p:nvPr/>
                </p:nvSpPr>
                <p:spPr bwMode="auto">
                  <a:xfrm>
                    <a:off x="856" y="2332"/>
                    <a:ext cx="15" cy="15"/>
                  </a:xfrm>
                  <a:custGeom>
                    <a:avLst/>
                    <a:gdLst>
                      <a:gd name="T0" fmla="*/ 0 w 15"/>
                      <a:gd name="T1" fmla="*/ 11 h 15"/>
                      <a:gd name="T2" fmla="*/ 4 w 15"/>
                      <a:gd name="T3" fmla="*/ 15 h 15"/>
                      <a:gd name="T4" fmla="*/ 15 w 15"/>
                      <a:gd name="T5" fmla="*/ 3 h 15"/>
                      <a:gd name="T6" fmla="*/ 12 w 15"/>
                      <a:gd name="T7" fmla="*/ 0 h 15"/>
                      <a:gd name="T8" fmla="*/ 0 w 15"/>
                      <a:gd name="T9" fmla="*/ 11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1"/>
                        </a:moveTo>
                        <a:lnTo>
                          <a:pt x="4" y="15"/>
                        </a:lnTo>
                        <a:lnTo>
                          <a:pt x="15" y="3"/>
                        </a:lnTo>
                        <a:lnTo>
                          <a:pt x="12" y="0"/>
                        </a:lnTo>
                        <a:lnTo>
                          <a:pt x="0" y="11"/>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2" name="Freeform 749">
                    <a:extLst>
                      <a:ext uri="{FF2B5EF4-FFF2-40B4-BE49-F238E27FC236}">
                        <a16:creationId xmlns:a16="http://schemas.microsoft.com/office/drawing/2014/main" id="{10C46F31-A65B-534A-83F0-ECC4D1BE5E92}"/>
                      </a:ext>
                    </a:extLst>
                  </p:cNvPr>
                  <p:cNvSpPr>
                    <a:spLocks/>
                  </p:cNvSpPr>
                  <p:nvPr/>
                </p:nvSpPr>
                <p:spPr bwMode="auto">
                  <a:xfrm>
                    <a:off x="877" y="2312"/>
                    <a:ext cx="15" cy="15"/>
                  </a:xfrm>
                  <a:custGeom>
                    <a:avLst/>
                    <a:gdLst>
                      <a:gd name="T0" fmla="*/ 0 w 15"/>
                      <a:gd name="T1" fmla="*/ 12 h 15"/>
                      <a:gd name="T2" fmla="*/ 3 w 15"/>
                      <a:gd name="T3" fmla="*/ 15 h 15"/>
                      <a:gd name="T4" fmla="*/ 15 w 15"/>
                      <a:gd name="T5" fmla="*/ 3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3"/>
                        </a:lnTo>
                        <a:lnTo>
                          <a:pt x="12"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3" name="Freeform 750">
                    <a:extLst>
                      <a:ext uri="{FF2B5EF4-FFF2-40B4-BE49-F238E27FC236}">
                        <a16:creationId xmlns:a16="http://schemas.microsoft.com/office/drawing/2014/main" id="{3A6247DF-DE15-F641-8748-0606732085A4}"/>
                      </a:ext>
                    </a:extLst>
                  </p:cNvPr>
                  <p:cNvSpPr>
                    <a:spLocks/>
                  </p:cNvSpPr>
                  <p:nvPr/>
                </p:nvSpPr>
                <p:spPr bwMode="auto">
                  <a:xfrm>
                    <a:off x="897" y="2288"/>
                    <a:ext cx="4" cy="18"/>
                  </a:xfrm>
                  <a:custGeom>
                    <a:avLst/>
                    <a:gdLst>
                      <a:gd name="T0" fmla="*/ 1 w 4"/>
                      <a:gd name="T1" fmla="*/ 16 h 18"/>
                      <a:gd name="T2" fmla="*/ 3 w 4"/>
                      <a:gd name="T3" fmla="*/ 18 h 18"/>
                      <a:gd name="T4" fmla="*/ 3 w 4"/>
                      <a:gd name="T5" fmla="*/ 18 h 18"/>
                      <a:gd name="T6" fmla="*/ 4 w 4"/>
                      <a:gd name="T7" fmla="*/ 17 h 18"/>
                      <a:gd name="T8" fmla="*/ 4 w 4"/>
                      <a:gd name="T9" fmla="*/ 16 h 18"/>
                      <a:gd name="T10" fmla="*/ 4 w 4"/>
                      <a:gd name="T11" fmla="*/ 0 h 18"/>
                      <a:gd name="T12" fmla="*/ 0 w 4"/>
                      <a:gd name="T13" fmla="*/ 0 h 18"/>
                      <a:gd name="T14" fmla="*/ 0 w 4"/>
                      <a:gd name="T15" fmla="*/ 16 h 18"/>
                      <a:gd name="T16" fmla="*/ 1 w 4"/>
                      <a:gd name="T17" fmla="*/ 16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18"/>
                      <a:gd name="T29" fmla="*/ 4 w 4"/>
                      <a:gd name="T30" fmla="*/ 18 h 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18">
                        <a:moveTo>
                          <a:pt x="1" y="16"/>
                        </a:moveTo>
                        <a:lnTo>
                          <a:pt x="3" y="18"/>
                        </a:lnTo>
                        <a:lnTo>
                          <a:pt x="4" y="17"/>
                        </a:lnTo>
                        <a:lnTo>
                          <a:pt x="4" y="16"/>
                        </a:lnTo>
                        <a:lnTo>
                          <a:pt x="4" y="0"/>
                        </a:lnTo>
                        <a:lnTo>
                          <a:pt x="0" y="0"/>
                        </a:lnTo>
                        <a:lnTo>
                          <a:pt x="0" y="16"/>
                        </a:lnTo>
                        <a:lnTo>
                          <a:pt x="1" y="16"/>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54" name="Rectangle 751">
                    <a:extLst>
                      <a:ext uri="{FF2B5EF4-FFF2-40B4-BE49-F238E27FC236}">
                        <a16:creationId xmlns:a16="http://schemas.microsoft.com/office/drawing/2014/main" id="{F35354D0-0593-3F44-B7D7-29F8A72A98B4}"/>
                      </a:ext>
                    </a:extLst>
                  </p:cNvPr>
                  <p:cNvSpPr>
                    <a:spLocks noChangeArrowheads="1"/>
                  </p:cNvSpPr>
                  <p:nvPr/>
                </p:nvSpPr>
                <p:spPr bwMode="auto">
                  <a:xfrm>
                    <a:off x="897" y="2260"/>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55" name="Rectangle 752">
                    <a:extLst>
                      <a:ext uri="{FF2B5EF4-FFF2-40B4-BE49-F238E27FC236}">
                        <a16:creationId xmlns:a16="http://schemas.microsoft.com/office/drawing/2014/main" id="{F903A5DD-0F57-0544-B4ED-D8A5271E2F49}"/>
                      </a:ext>
                    </a:extLst>
                  </p:cNvPr>
                  <p:cNvSpPr>
                    <a:spLocks noChangeArrowheads="1"/>
                  </p:cNvSpPr>
                  <p:nvPr/>
                </p:nvSpPr>
                <p:spPr bwMode="auto">
                  <a:xfrm>
                    <a:off x="897" y="2231"/>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56" name="Rectangle 753">
                    <a:extLst>
                      <a:ext uri="{FF2B5EF4-FFF2-40B4-BE49-F238E27FC236}">
                        <a16:creationId xmlns:a16="http://schemas.microsoft.com/office/drawing/2014/main" id="{57D4BC08-7795-2E47-9FB2-108901925274}"/>
                      </a:ext>
                    </a:extLst>
                  </p:cNvPr>
                  <p:cNvSpPr>
                    <a:spLocks noChangeArrowheads="1"/>
                  </p:cNvSpPr>
                  <p:nvPr/>
                </p:nvSpPr>
                <p:spPr bwMode="auto">
                  <a:xfrm>
                    <a:off x="897" y="2202"/>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57" name="Rectangle 754">
                    <a:extLst>
                      <a:ext uri="{FF2B5EF4-FFF2-40B4-BE49-F238E27FC236}">
                        <a16:creationId xmlns:a16="http://schemas.microsoft.com/office/drawing/2014/main" id="{393F82D9-3ABB-704E-9521-E2BE8F97D406}"/>
                      </a:ext>
                    </a:extLst>
                  </p:cNvPr>
                  <p:cNvSpPr>
                    <a:spLocks noChangeArrowheads="1"/>
                  </p:cNvSpPr>
                  <p:nvPr/>
                </p:nvSpPr>
                <p:spPr bwMode="auto">
                  <a:xfrm>
                    <a:off x="897" y="2174"/>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58" name="Rectangle 755">
                    <a:extLst>
                      <a:ext uri="{FF2B5EF4-FFF2-40B4-BE49-F238E27FC236}">
                        <a16:creationId xmlns:a16="http://schemas.microsoft.com/office/drawing/2014/main" id="{C600D54C-92C6-764D-B3AE-1911497B9E7F}"/>
                      </a:ext>
                    </a:extLst>
                  </p:cNvPr>
                  <p:cNvSpPr>
                    <a:spLocks noChangeArrowheads="1"/>
                  </p:cNvSpPr>
                  <p:nvPr/>
                </p:nvSpPr>
                <p:spPr bwMode="auto">
                  <a:xfrm>
                    <a:off x="897" y="2145"/>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59" name="Rectangle 756">
                    <a:extLst>
                      <a:ext uri="{FF2B5EF4-FFF2-40B4-BE49-F238E27FC236}">
                        <a16:creationId xmlns:a16="http://schemas.microsoft.com/office/drawing/2014/main" id="{E6AA19E9-802A-AD4B-BBE6-A3F9B718D99B}"/>
                      </a:ext>
                    </a:extLst>
                  </p:cNvPr>
                  <p:cNvSpPr>
                    <a:spLocks noChangeArrowheads="1"/>
                  </p:cNvSpPr>
                  <p:nvPr/>
                </p:nvSpPr>
                <p:spPr bwMode="auto">
                  <a:xfrm>
                    <a:off x="897" y="2117"/>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60" name="Rectangle 757">
                    <a:extLst>
                      <a:ext uri="{FF2B5EF4-FFF2-40B4-BE49-F238E27FC236}">
                        <a16:creationId xmlns:a16="http://schemas.microsoft.com/office/drawing/2014/main" id="{8532F8E7-C069-BE4F-A8FA-D7F260E57A01}"/>
                      </a:ext>
                    </a:extLst>
                  </p:cNvPr>
                  <p:cNvSpPr>
                    <a:spLocks noChangeArrowheads="1"/>
                  </p:cNvSpPr>
                  <p:nvPr/>
                </p:nvSpPr>
                <p:spPr bwMode="auto">
                  <a:xfrm>
                    <a:off x="897" y="2088"/>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61" name="Rectangle 758">
                    <a:extLst>
                      <a:ext uri="{FF2B5EF4-FFF2-40B4-BE49-F238E27FC236}">
                        <a16:creationId xmlns:a16="http://schemas.microsoft.com/office/drawing/2014/main" id="{A2A5D405-03E0-8A4B-98B5-2C2BFECFA09A}"/>
                      </a:ext>
                    </a:extLst>
                  </p:cNvPr>
                  <p:cNvSpPr>
                    <a:spLocks noChangeArrowheads="1"/>
                  </p:cNvSpPr>
                  <p:nvPr/>
                </p:nvSpPr>
                <p:spPr bwMode="auto">
                  <a:xfrm>
                    <a:off x="897" y="2059"/>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62" name="Rectangle 759">
                    <a:extLst>
                      <a:ext uri="{FF2B5EF4-FFF2-40B4-BE49-F238E27FC236}">
                        <a16:creationId xmlns:a16="http://schemas.microsoft.com/office/drawing/2014/main" id="{4741AE2D-55D5-B44E-AF82-EABAB32134DD}"/>
                      </a:ext>
                    </a:extLst>
                  </p:cNvPr>
                  <p:cNvSpPr>
                    <a:spLocks noChangeArrowheads="1"/>
                  </p:cNvSpPr>
                  <p:nvPr/>
                </p:nvSpPr>
                <p:spPr bwMode="auto">
                  <a:xfrm>
                    <a:off x="897" y="2031"/>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63" name="Rectangle 760">
                    <a:extLst>
                      <a:ext uri="{FF2B5EF4-FFF2-40B4-BE49-F238E27FC236}">
                        <a16:creationId xmlns:a16="http://schemas.microsoft.com/office/drawing/2014/main" id="{886ACE50-5CC2-2142-AC98-02F8EB772E73}"/>
                      </a:ext>
                    </a:extLst>
                  </p:cNvPr>
                  <p:cNvSpPr>
                    <a:spLocks noChangeArrowheads="1"/>
                  </p:cNvSpPr>
                  <p:nvPr/>
                </p:nvSpPr>
                <p:spPr bwMode="auto">
                  <a:xfrm>
                    <a:off x="897" y="2002"/>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64" name="Freeform 761">
                    <a:extLst>
                      <a:ext uri="{FF2B5EF4-FFF2-40B4-BE49-F238E27FC236}">
                        <a16:creationId xmlns:a16="http://schemas.microsoft.com/office/drawing/2014/main" id="{E8618B91-DED7-334F-86FE-303A07848BFD}"/>
                      </a:ext>
                    </a:extLst>
                  </p:cNvPr>
                  <p:cNvSpPr>
                    <a:spLocks/>
                  </p:cNvSpPr>
                  <p:nvPr/>
                </p:nvSpPr>
                <p:spPr bwMode="auto">
                  <a:xfrm>
                    <a:off x="897" y="1971"/>
                    <a:ext cx="4" cy="19"/>
                  </a:xfrm>
                  <a:custGeom>
                    <a:avLst/>
                    <a:gdLst>
                      <a:gd name="T0" fmla="*/ 0 w 4"/>
                      <a:gd name="T1" fmla="*/ 19 h 19"/>
                      <a:gd name="T2" fmla="*/ 4 w 4"/>
                      <a:gd name="T3" fmla="*/ 19 h 19"/>
                      <a:gd name="T4" fmla="*/ 4 w 4"/>
                      <a:gd name="T5" fmla="*/ 3 h 19"/>
                      <a:gd name="T6" fmla="*/ 4 w 4"/>
                      <a:gd name="T7" fmla="*/ 0 h 19"/>
                      <a:gd name="T8" fmla="*/ 2 w 4"/>
                      <a:gd name="T9" fmla="*/ 0 h 19"/>
                      <a:gd name="T10" fmla="*/ 2 w 4"/>
                      <a:gd name="T11" fmla="*/ 3 h 19"/>
                      <a:gd name="T12" fmla="*/ 0 w 4"/>
                      <a:gd name="T13" fmla="*/ 3 h 19"/>
                      <a:gd name="T14" fmla="*/ 0 w 4"/>
                      <a:gd name="T15" fmla="*/ 19 h 19"/>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19"/>
                      <a:gd name="T26" fmla="*/ 4 w 4"/>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19">
                        <a:moveTo>
                          <a:pt x="0" y="19"/>
                        </a:moveTo>
                        <a:lnTo>
                          <a:pt x="4" y="19"/>
                        </a:lnTo>
                        <a:lnTo>
                          <a:pt x="4" y="3"/>
                        </a:lnTo>
                        <a:lnTo>
                          <a:pt x="4" y="0"/>
                        </a:lnTo>
                        <a:lnTo>
                          <a:pt x="2" y="0"/>
                        </a:lnTo>
                        <a:lnTo>
                          <a:pt x="2" y="3"/>
                        </a:lnTo>
                        <a:lnTo>
                          <a:pt x="0" y="3"/>
                        </a:lnTo>
                        <a:lnTo>
                          <a:pt x="0" y="19"/>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65" name="Rectangle 762">
                    <a:extLst>
                      <a:ext uri="{FF2B5EF4-FFF2-40B4-BE49-F238E27FC236}">
                        <a16:creationId xmlns:a16="http://schemas.microsoft.com/office/drawing/2014/main" id="{F8ADCA48-8D61-2342-8BAE-DD81536F96E0}"/>
                      </a:ext>
                    </a:extLst>
                  </p:cNvPr>
                  <p:cNvSpPr>
                    <a:spLocks noChangeArrowheads="1"/>
                  </p:cNvSpPr>
                  <p:nvPr/>
                </p:nvSpPr>
                <p:spPr bwMode="auto">
                  <a:xfrm>
                    <a:off x="870" y="1971"/>
                    <a:ext cx="17"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66" name="Rectangle 763">
                    <a:extLst>
                      <a:ext uri="{FF2B5EF4-FFF2-40B4-BE49-F238E27FC236}">
                        <a16:creationId xmlns:a16="http://schemas.microsoft.com/office/drawing/2014/main" id="{B31BCBFA-01FF-A543-8555-538E20FD83C8}"/>
                      </a:ext>
                    </a:extLst>
                  </p:cNvPr>
                  <p:cNvSpPr>
                    <a:spLocks noChangeArrowheads="1"/>
                  </p:cNvSpPr>
                  <p:nvPr/>
                </p:nvSpPr>
                <p:spPr bwMode="auto">
                  <a:xfrm>
                    <a:off x="842" y="1971"/>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67" name="Rectangle 764">
                    <a:extLst>
                      <a:ext uri="{FF2B5EF4-FFF2-40B4-BE49-F238E27FC236}">
                        <a16:creationId xmlns:a16="http://schemas.microsoft.com/office/drawing/2014/main" id="{CDCDA110-030F-CB4A-8A48-93FAA645DDCE}"/>
                      </a:ext>
                    </a:extLst>
                  </p:cNvPr>
                  <p:cNvSpPr>
                    <a:spLocks noChangeArrowheads="1"/>
                  </p:cNvSpPr>
                  <p:nvPr/>
                </p:nvSpPr>
                <p:spPr bwMode="auto">
                  <a:xfrm>
                    <a:off x="813" y="1971"/>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68" name="Rectangle 765">
                    <a:extLst>
                      <a:ext uri="{FF2B5EF4-FFF2-40B4-BE49-F238E27FC236}">
                        <a16:creationId xmlns:a16="http://schemas.microsoft.com/office/drawing/2014/main" id="{A0F0ABF3-D954-6048-8161-2ACDE8563E19}"/>
                      </a:ext>
                    </a:extLst>
                  </p:cNvPr>
                  <p:cNvSpPr>
                    <a:spLocks noChangeArrowheads="1"/>
                  </p:cNvSpPr>
                  <p:nvPr/>
                </p:nvSpPr>
                <p:spPr bwMode="auto">
                  <a:xfrm>
                    <a:off x="784" y="1971"/>
                    <a:ext cx="17"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69" name="Rectangle 766">
                    <a:extLst>
                      <a:ext uri="{FF2B5EF4-FFF2-40B4-BE49-F238E27FC236}">
                        <a16:creationId xmlns:a16="http://schemas.microsoft.com/office/drawing/2014/main" id="{9202569E-E59C-A849-A320-A2B088EE8535}"/>
                      </a:ext>
                    </a:extLst>
                  </p:cNvPr>
                  <p:cNvSpPr>
                    <a:spLocks noChangeArrowheads="1"/>
                  </p:cNvSpPr>
                  <p:nvPr/>
                </p:nvSpPr>
                <p:spPr bwMode="auto">
                  <a:xfrm>
                    <a:off x="756" y="1971"/>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70" name="Rectangle 767">
                    <a:extLst>
                      <a:ext uri="{FF2B5EF4-FFF2-40B4-BE49-F238E27FC236}">
                        <a16:creationId xmlns:a16="http://schemas.microsoft.com/office/drawing/2014/main" id="{8E6CDEF9-4AE9-AC44-B269-CA66F0D419F3}"/>
                      </a:ext>
                    </a:extLst>
                  </p:cNvPr>
                  <p:cNvSpPr>
                    <a:spLocks noChangeArrowheads="1"/>
                  </p:cNvSpPr>
                  <p:nvPr/>
                </p:nvSpPr>
                <p:spPr bwMode="auto">
                  <a:xfrm>
                    <a:off x="727" y="1971"/>
                    <a:ext cx="17"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71" name="Rectangle 768">
                    <a:extLst>
                      <a:ext uri="{FF2B5EF4-FFF2-40B4-BE49-F238E27FC236}">
                        <a16:creationId xmlns:a16="http://schemas.microsoft.com/office/drawing/2014/main" id="{9892159B-8BC2-5440-A059-D66A57809F6B}"/>
                      </a:ext>
                    </a:extLst>
                  </p:cNvPr>
                  <p:cNvSpPr>
                    <a:spLocks noChangeArrowheads="1"/>
                  </p:cNvSpPr>
                  <p:nvPr/>
                </p:nvSpPr>
                <p:spPr bwMode="auto">
                  <a:xfrm>
                    <a:off x="699" y="1971"/>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72" name="Rectangle 769">
                    <a:extLst>
                      <a:ext uri="{FF2B5EF4-FFF2-40B4-BE49-F238E27FC236}">
                        <a16:creationId xmlns:a16="http://schemas.microsoft.com/office/drawing/2014/main" id="{00ECA2B4-E56D-674B-86D7-7A385BC21E72}"/>
                      </a:ext>
                    </a:extLst>
                  </p:cNvPr>
                  <p:cNvSpPr>
                    <a:spLocks noChangeArrowheads="1"/>
                  </p:cNvSpPr>
                  <p:nvPr/>
                </p:nvSpPr>
                <p:spPr bwMode="auto">
                  <a:xfrm>
                    <a:off x="670" y="1971"/>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73" name="Rectangle 770">
                    <a:extLst>
                      <a:ext uri="{FF2B5EF4-FFF2-40B4-BE49-F238E27FC236}">
                        <a16:creationId xmlns:a16="http://schemas.microsoft.com/office/drawing/2014/main" id="{60267435-98CE-2543-89AB-C5384FCB59EF}"/>
                      </a:ext>
                    </a:extLst>
                  </p:cNvPr>
                  <p:cNvSpPr>
                    <a:spLocks noChangeArrowheads="1"/>
                  </p:cNvSpPr>
                  <p:nvPr/>
                </p:nvSpPr>
                <p:spPr bwMode="auto">
                  <a:xfrm>
                    <a:off x="641" y="1971"/>
                    <a:ext cx="17"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74" name="Rectangle 771">
                    <a:extLst>
                      <a:ext uri="{FF2B5EF4-FFF2-40B4-BE49-F238E27FC236}">
                        <a16:creationId xmlns:a16="http://schemas.microsoft.com/office/drawing/2014/main" id="{3D3AA6EE-DDF5-E04D-A35B-93FA1B3EB7FB}"/>
                      </a:ext>
                    </a:extLst>
                  </p:cNvPr>
                  <p:cNvSpPr>
                    <a:spLocks noChangeArrowheads="1"/>
                  </p:cNvSpPr>
                  <p:nvPr/>
                </p:nvSpPr>
                <p:spPr bwMode="auto">
                  <a:xfrm>
                    <a:off x="613" y="1971"/>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75" name="Rectangle 772">
                    <a:extLst>
                      <a:ext uri="{FF2B5EF4-FFF2-40B4-BE49-F238E27FC236}">
                        <a16:creationId xmlns:a16="http://schemas.microsoft.com/office/drawing/2014/main" id="{4B8D5286-653F-D548-9CC4-AD169F020C7E}"/>
                      </a:ext>
                    </a:extLst>
                  </p:cNvPr>
                  <p:cNvSpPr>
                    <a:spLocks noChangeArrowheads="1"/>
                  </p:cNvSpPr>
                  <p:nvPr/>
                </p:nvSpPr>
                <p:spPr bwMode="auto">
                  <a:xfrm>
                    <a:off x="584" y="1971"/>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76" name="Rectangle 773">
                    <a:extLst>
                      <a:ext uri="{FF2B5EF4-FFF2-40B4-BE49-F238E27FC236}">
                        <a16:creationId xmlns:a16="http://schemas.microsoft.com/office/drawing/2014/main" id="{80F1D94A-9129-ED4A-A763-13C0EB5B4929}"/>
                      </a:ext>
                    </a:extLst>
                  </p:cNvPr>
                  <p:cNvSpPr>
                    <a:spLocks noChangeArrowheads="1"/>
                  </p:cNvSpPr>
                  <p:nvPr/>
                </p:nvSpPr>
                <p:spPr bwMode="auto">
                  <a:xfrm>
                    <a:off x="458" y="2082"/>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77" name="Rectangle 774">
                    <a:extLst>
                      <a:ext uri="{FF2B5EF4-FFF2-40B4-BE49-F238E27FC236}">
                        <a16:creationId xmlns:a16="http://schemas.microsoft.com/office/drawing/2014/main" id="{1FCEF3D0-BAF0-C34C-8B4B-4618AAE30D7C}"/>
                      </a:ext>
                    </a:extLst>
                  </p:cNvPr>
                  <p:cNvSpPr>
                    <a:spLocks noChangeArrowheads="1"/>
                  </p:cNvSpPr>
                  <p:nvPr/>
                </p:nvSpPr>
                <p:spPr bwMode="auto">
                  <a:xfrm>
                    <a:off x="486" y="2082"/>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78" name="Rectangle 775">
                    <a:extLst>
                      <a:ext uri="{FF2B5EF4-FFF2-40B4-BE49-F238E27FC236}">
                        <a16:creationId xmlns:a16="http://schemas.microsoft.com/office/drawing/2014/main" id="{E0F94E23-2CF3-9E49-A56F-35AD5942185F}"/>
                      </a:ext>
                    </a:extLst>
                  </p:cNvPr>
                  <p:cNvSpPr>
                    <a:spLocks noChangeArrowheads="1"/>
                  </p:cNvSpPr>
                  <p:nvPr/>
                </p:nvSpPr>
                <p:spPr bwMode="auto">
                  <a:xfrm>
                    <a:off x="515" y="2082"/>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79" name="Rectangle 776">
                    <a:extLst>
                      <a:ext uri="{FF2B5EF4-FFF2-40B4-BE49-F238E27FC236}">
                        <a16:creationId xmlns:a16="http://schemas.microsoft.com/office/drawing/2014/main" id="{14D10363-8CFA-5B49-A9D9-E63C35B6449A}"/>
                      </a:ext>
                    </a:extLst>
                  </p:cNvPr>
                  <p:cNvSpPr>
                    <a:spLocks noChangeArrowheads="1"/>
                  </p:cNvSpPr>
                  <p:nvPr/>
                </p:nvSpPr>
                <p:spPr bwMode="auto">
                  <a:xfrm>
                    <a:off x="544" y="2082"/>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80" name="Rectangle 777">
                    <a:extLst>
                      <a:ext uri="{FF2B5EF4-FFF2-40B4-BE49-F238E27FC236}">
                        <a16:creationId xmlns:a16="http://schemas.microsoft.com/office/drawing/2014/main" id="{E1C84BB8-368F-E142-9E8F-93E7F5690DDF}"/>
                      </a:ext>
                    </a:extLst>
                  </p:cNvPr>
                  <p:cNvSpPr>
                    <a:spLocks noChangeArrowheads="1"/>
                  </p:cNvSpPr>
                  <p:nvPr/>
                </p:nvSpPr>
                <p:spPr bwMode="auto">
                  <a:xfrm>
                    <a:off x="572" y="2082"/>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81" name="Rectangle 778">
                    <a:extLst>
                      <a:ext uri="{FF2B5EF4-FFF2-40B4-BE49-F238E27FC236}">
                        <a16:creationId xmlns:a16="http://schemas.microsoft.com/office/drawing/2014/main" id="{B5963A45-0E8D-5B46-8487-006508C8B8F8}"/>
                      </a:ext>
                    </a:extLst>
                  </p:cNvPr>
                  <p:cNvSpPr>
                    <a:spLocks noChangeArrowheads="1"/>
                  </p:cNvSpPr>
                  <p:nvPr/>
                </p:nvSpPr>
                <p:spPr bwMode="auto">
                  <a:xfrm>
                    <a:off x="601" y="2082"/>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82" name="Rectangle 779">
                    <a:extLst>
                      <a:ext uri="{FF2B5EF4-FFF2-40B4-BE49-F238E27FC236}">
                        <a16:creationId xmlns:a16="http://schemas.microsoft.com/office/drawing/2014/main" id="{504E455B-D8B0-9443-9294-3C632383C1C0}"/>
                      </a:ext>
                    </a:extLst>
                  </p:cNvPr>
                  <p:cNvSpPr>
                    <a:spLocks noChangeArrowheads="1"/>
                  </p:cNvSpPr>
                  <p:nvPr/>
                </p:nvSpPr>
                <p:spPr bwMode="auto">
                  <a:xfrm>
                    <a:off x="630" y="2082"/>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83" name="Rectangle 780">
                    <a:extLst>
                      <a:ext uri="{FF2B5EF4-FFF2-40B4-BE49-F238E27FC236}">
                        <a16:creationId xmlns:a16="http://schemas.microsoft.com/office/drawing/2014/main" id="{1DBB4520-1CAA-074E-9420-C2F98A635E79}"/>
                      </a:ext>
                    </a:extLst>
                  </p:cNvPr>
                  <p:cNvSpPr>
                    <a:spLocks noChangeArrowheads="1"/>
                  </p:cNvSpPr>
                  <p:nvPr/>
                </p:nvSpPr>
                <p:spPr bwMode="auto">
                  <a:xfrm>
                    <a:off x="658" y="2082"/>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84" name="Rectangle 781">
                    <a:extLst>
                      <a:ext uri="{FF2B5EF4-FFF2-40B4-BE49-F238E27FC236}">
                        <a16:creationId xmlns:a16="http://schemas.microsoft.com/office/drawing/2014/main" id="{D9998110-788D-8A42-8FC1-42684F80D74B}"/>
                      </a:ext>
                    </a:extLst>
                  </p:cNvPr>
                  <p:cNvSpPr>
                    <a:spLocks noChangeArrowheads="1"/>
                  </p:cNvSpPr>
                  <p:nvPr/>
                </p:nvSpPr>
                <p:spPr bwMode="auto">
                  <a:xfrm>
                    <a:off x="687" y="2082"/>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85" name="Rectangle 782">
                    <a:extLst>
                      <a:ext uri="{FF2B5EF4-FFF2-40B4-BE49-F238E27FC236}">
                        <a16:creationId xmlns:a16="http://schemas.microsoft.com/office/drawing/2014/main" id="{9D445F6D-BBC5-8844-95F6-373CDC88CEC6}"/>
                      </a:ext>
                    </a:extLst>
                  </p:cNvPr>
                  <p:cNvSpPr>
                    <a:spLocks noChangeArrowheads="1"/>
                  </p:cNvSpPr>
                  <p:nvPr/>
                </p:nvSpPr>
                <p:spPr bwMode="auto">
                  <a:xfrm>
                    <a:off x="715" y="2082"/>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86" name="Rectangle 783">
                    <a:extLst>
                      <a:ext uri="{FF2B5EF4-FFF2-40B4-BE49-F238E27FC236}">
                        <a16:creationId xmlns:a16="http://schemas.microsoft.com/office/drawing/2014/main" id="{D192C19F-2D00-CB42-AADF-67535A7413A3}"/>
                      </a:ext>
                    </a:extLst>
                  </p:cNvPr>
                  <p:cNvSpPr>
                    <a:spLocks noChangeArrowheads="1"/>
                  </p:cNvSpPr>
                  <p:nvPr/>
                </p:nvSpPr>
                <p:spPr bwMode="auto">
                  <a:xfrm>
                    <a:off x="744" y="2082"/>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87" name="Freeform 784">
                    <a:extLst>
                      <a:ext uri="{FF2B5EF4-FFF2-40B4-BE49-F238E27FC236}">
                        <a16:creationId xmlns:a16="http://schemas.microsoft.com/office/drawing/2014/main" id="{C9CD3F64-CF8B-1147-8CD5-66083E2E8B45}"/>
                      </a:ext>
                    </a:extLst>
                  </p:cNvPr>
                  <p:cNvSpPr>
                    <a:spLocks/>
                  </p:cNvSpPr>
                  <p:nvPr/>
                </p:nvSpPr>
                <p:spPr bwMode="auto">
                  <a:xfrm>
                    <a:off x="773" y="2082"/>
                    <a:ext cx="18" cy="4"/>
                  </a:xfrm>
                  <a:custGeom>
                    <a:avLst/>
                    <a:gdLst>
                      <a:gd name="T0" fmla="*/ 0 w 18"/>
                      <a:gd name="T1" fmla="*/ 0 h 4"/>
                      <a:gd name="T2" fmla="*/ 0 w 18"/>
                      <a:gd name="T3" fmla="*/ 4 h 4"/>
                      <a:gd name="T4" fmla="*/ 16 w 18"/>
                      <a:gd name="T5" fmla="*/ 4 h 4"/>
                      <a:gd name="T6" fmla="*/ 17 w 18"/>
                      <a:gd name="T7" fmla="*/ 4 h 4"/>
                      <a:gd name="T8" fmla="*/ 17 w 18"/>
                      <a:gd name="T9" fmla="*/ 3 h 4"/>
                      <a:gd name="T10" fmla="*/ 18 w 18"/>
                      <a:gd name="T11" fmla="*/ 3 h 4"/>
                      <a:gd name="T12" fmla="*/ 16 w 18"/>
                      <a:gd name="T13" fmla="*/ 1 h 4"/>
                      <a:gd name="T14" fmla="*/ 16 w 18"/>
                      <a:gd name="T15" fmla="*/ 0 h 4"/>
                      <a:gd name="T16" fmla="*/ 0 w 18"/>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4"/>
                      <a:gd name="T29" fmla="*/ 18 w 18"/>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4">
                        <a:moveTo>
                          <a:pt x="0" y="0"/>
                        </a:moveTo>
                        <a:lnTo>
                          <a:pt x="0" y="4"/>
                        </a:lnTo>
                        <a:lnTo>
                          <a:pt x="16" y="4"/>
                        </a:lnTo>
                        <a:lnTo>
                          <a:pt x="17" y="4"/>
                        </a:lnTo>
                        <a:lnTo>
                          <a:pt x="17" y="3"/>
                        </a:lnTo>
                        <a:lnTo>
                          <a:pt x="18" y="3"/>
                        </a:lnTo>
                        <a:lnTo>
                          <a:pt x="16" y="1"/>
                        </a:lnTo>
                        <a:lnTo>
                          <a:pt x="16" y="0"/>
                        </a:lnTo>
                        <a:lnTo>
                          <a:pt x="0" y="0"/>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88" name="Freeform 785">
                    <a:extLst>
                      <a:ext uri="{FF2B5EF4-FFF2-40B4-BE49-F238E27FC236}">
                        <a16:creationId xmlns:a16="http://schemas.microsoft.com/office/drawing/2014/main" id="{F49A462A-6FF2-4F4F-AF53-C5B6AE8EA945}"/>
                      </a:ext>
                    </a:extLst>
                  </p:cNvPr>
                  <p:cNvSpPr>
                    <a:spLocks/>
                  </p:cNvSpPr>
                  <p:nvPr/>
                </p:nvSpPr>
                <p:spPr bwMode="auto">
                  <a:xfrm>
                    <a:off x="796" y="2062"/>
                    <a:ext cx="15" cy="15"/>
                  </a:xfrm>
                  <a:custGeom>
                    <a:avLst/>
                    <a:gdLst>
                      <a:gd name="T0" fmla="*/ 0 w 15"/>
                      <a:gd name="T1" fmla="*/ 12 h 15"/>
                      <a:gd name="T2" fmla="*/ 3 w 15"/>
                      <a:gd name="T3" fmla="*/ 15 h 15"/>
                      <a:gd name="T4" fmla="*/ 15 w 15"/>
                      <a:gd name="T5" fmla="*/ 3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3"/>
                        </a:lnTo>
                        <a:lnTo>
                          <a:pt x="12"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89" name="Freeform 786">
                    <a:extLst>
                      <a:ext uri="{FF2B5EF4-FFF2-40B4-BE49-F238E27FC236}">
                        <a16:creationId xmlns:a16="http://schemas.microsoft.com/office/drawing/2014/main" id="{097417D7-EF12-7F4F-8D55-A64A7CD5D740}"/>
                      </a:ext>
                    </a:extLst>
                  </p:cNvPr>
                  <p:cNvSpPr>
                    <a:spLocks/>
                  </p:cNvSpPr>
                  <p:nvPr/>
                </p:nvSpPr>
                <p:spPr bwMode="auto">
                  <a:xfrm>
                    <a:off x="817" y="2041"/>
                    <a:ext cx="14" cy="15"/>
                  </a:xfrm>
                  <a:custGeom>
                    <a:avLst/>
                    <a:gdLst>
                      <a:gd name="T0" fmla="*/ 0 w 14"/>
                      <a:gd name="T1" fmla="*/ 12 h 15"/>
                      <a:gd name="T2" fmla="*/ 3 w 14"/>
                      <a:gd name="T3" fmla="*/ 15 h 15"/>
                      <a:gd name="T4" fmla="*/ 14 w 14"/>
                      <a:gd name="T5" fmla="*/ 4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4"/>
                        </a:lnTo>
                        <a:lnTo>
                          <a:pt x="11"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0" name="Freeform 787">
                    <a:extLst>
                      <a:ext uri="{FF2B5EF4-FFF2-40B4-BE49-F238E27FC236}">
                        <a16:creationId xmlns:a16="http://schemas.microsoft.com/office/drawing/2014/main" id="{83A90EC4-C0E1-3545-810F-09FE2325153D}"/>
                      </a:ext>
                    </a:extLst>
                  </p:cNvPr>
                  <p:cNvSpPr>
                    <a:spLocks/>
                  </p:cNvSpPr>
                  <p:nvPr/>
                </p:nvSpPr>
                <p:spPr bwMode="auto">
                  <a:xfrm>
                    <a:off x="837" y="2022"/>
                    <a:ext cx="14" cy="14"/>
                  </a:xfrm>
                  <a:custGeom>
                    <a:avLst/>
                    <a:gdLst>
                      <a:gd name="T0" fmla="*/ 0 w 14"/>
                      <a:gd name="T1" fmla="*/ 11 h 14"/>
                      <a:gd name="T2" fmla="*/ 3 w 14"/>
                      <a:gd name="T3" fmla="*/ 14 h 14"/>
                      <a:gd name="T4" fmla="*/ 14 w 14"/>
                      <a:gd name="T5" fmla="*/ 3 h 14"/>
                      <a:gd name="T6" fmla="*/ 11 w 14"/>
                      <a:gd name="T7" fmla="*/ 0 h 14"/>
                      <a:gd name="T8" fmla="*/ 0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0" y="11"/>
                        </a:moveTo>
                        <a:lnTo>
                          <a:pt x="3" y="14"/>
                        </a:lnTo>
                        <a:lnTo>
                          <a:pt x="14" y="3"/>
                        </a:lnTo>
                        <a:lnTo>
                          <a:pt x="11" y="0"/>
                        </a:lnTo>
                        <a:lnTo>
                          <a:pt x="0" y="11"/>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1" name="Freeform 788">
                    <a:extLst>
                      <a:ext uri="{FF2B5EF4-FFF2-40B4-BE49-F238E27FC236}">
                        <a16:creationId xmlns:a16="http://schemas.microsoft.com/office/drawing/2014/main" id="{63FB5F3C-EDBF-8D4D-AC0A-FB7F1EADF005}"/>
                      </a:ext>
                    </a:extLst>
                  </p:cNvPr>
                  <p:cNvSpPr>
                    <a:spLocks/>
                  </p:cNvSpPr>
                  <p:nvPr/>
                </p:nvSpPr>
                <p:spPr bwMode="auto">
                  <a:xfrm>
                    <a:off x="857" y="2001"/>
                    <a:ext cx="14" cy="15"/>
                  </a:xfrm>
                  <a:custGeom>
                    <a:avLst/>
                    <a:gdLst>
                      <a:gd name="T0" fmla="*/ 0 w 14"/>
                      <a:gd name="T1" fmla="*/ 12 h 15"/>
                      <a:gd name="T2" fmla="*/ 3 w 14"/>
                      <a:gd name="T3" fmla="*/ 15 h 15"/>
                      <a:gd name="T4" fmla="*/ 14 w 14"/>
                      <a:gd name="T5" fmla="*/ 3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3"/>
                        </a:lnTo>
                        <a:lnTo>
                          <a:pt x="11"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2" name="Freeform 789">
                    <a:extLst>
                      <a:ext uri="{FF2B5EF4-FFF2-40B4-BE49-F238E27FC236}">
                        <a16:creationId xmlns:a16="http://schemas.microsoft.com/office/drawing/2014/main" id="{3731423C-3D08-CF40-AD28-92C493F166A0}"/>
                      </a:ext>
                    </a:extLst>
                  </p:cNvPr>
                  <p:cNvSpPr>
                    <a:spLocks/>
                  </p:cNvSpPr>
                  <p:nvPr/>
                </p:nvSpPr>
                <p:spPr bwMode="auto">
                  <a:xfrm>
                    <a:off x="877" y="1981"/>
                    <a:ext cx="15" cy="14"/>
                  </a:xfrm>
                  <a:custGeom>
                    <a:avLst/>
                    <a:gdLst>
                      <a:gd name="T0" fmla="*/ 0 w 15"/>
                      <a:gd name="T1" fmla="*/ 11 h 14"/>
                      <a:gd name="T2" fmla="*/ 3 w 15"/>
                      <a:gd name="T3" fmla="*/ 14 h 14"/>
                      <a:gd name="T4" fmla="*/ 15 w 15"/>
                      <a:gd name="T5" fmla="*/ 3 h 14"/>
                      <a:gd name="T6" fmla="*/ 12 w 15"/>
                      <a:gd name="T7" fmla="*/ 0 h 14"/>
                      <a:gd name="T8" fmla="*/ 0 w 15"/>
                      <a:gd name="T9" fmla="*/ 11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1"/>
                        </a:moveTo>
                        <a:lnTo>
                          <a:pt x="3" y="14"/>
                        </a:lnTo>
                        <a:lnTo>
                          <a:pt x="15" y="3"/>
                        </a:lnTo>
                        <a:lnTo>
                          <a:pt x="12" y="0"/>
                        </a:lnTo>
                        <a:lnTo>
                          <a:pt x="0" y="11"/>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3" name="Freeform 790">
                    <a:extLst>
                      <a:ext uri="{FF2B5EF4-FFF2-40B4-BE49-F238E27FC236}">
                        <a16:creationId xmlns:a16="http://schemas.microsoft.com/office/drawing/2014/main" id="{4FFE8301-4E9D-B84D-B727-66CF797F048F}"/>
                      </a:ext>
                    </a:extLst>
                  </p:cNvPr>
                  <p:cNvSpPr>
                    <a:spLocks/>
                  </p:cNvSpPr>
                  <p:nvPr/>
                </p:nvSpPr>
                <p:spPr bwMode="auto">
                  <a:xfrm>
                    <a:off x="897" y="1972"/>
                    <a:ext cx="3" cy="4"/>
                  </a:xfrm>
                  <a:custGeom>
                    <a:avLst/>
                    <a:gdLst>
                      <a:gd name="T0" fmla="*/ 0 w 3"/>
                      <a:gd name="T1" fmla="*/ 0 h 4"/>
                      <a:gd name="T2" fmla="*/ 3 w 3"/>
                      <a:gd name="T3" fmla="*/ 4 h 4"/>
                      <a:gd name="T4" fmla="*/ 3 w 3"/>
                      <a:gd name="T5" fmla="*/ 3 h 4"/>
                      <a:gd name="T6" fmla="*/ 0 w 3"/>
                      <a:gd name="T7" fmla="*/ 0 h 4"/>
                      <a:gd name="T8" fmla="*/ 0 w 3"/>
                      <a:gd name="T9" fmla="*/ 0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0" y="0"/>
                        </a:moveTo>
                        <a:lnTo>
                          <a:pt x="3" y="4"/>
                        </a:lnTo>
                        <a:lnTo>
                          <a:pt x="3" y="3"/>
                        </a:lnTo>
                        <a:lnTo>
                          <a:pt x="0" y="0"/>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94" name="Rectangle 791">
                    <a:extLst>
                      <a:ext uri="{FF2B5EF4-FFF2-40B4-BE49-F238E27FC236}">
                        <a16:creationId xmlns:a16="http://schemas.microsoft.com/office/drawing/2014/main" id="{F72684BD-75C0-FB4E-8371-BA828C01001B}"/>
                      </a:ext>
                    </a:extLst>
                  </p:cNvPr>
                  <p:cNvSpPr>
                    <a:spLocks noChangeArrowheads="1"/>
                  </p:cNvSpPr>
                  <p:nvPr/>
                </p:nvSpPr>
                <p:spPr bwMode="auto">
                  <a:xfrm>
                    <a:off x="786" y="2084"/>
                    <a:ext cx="5"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95" name="Rectangle 792">
                    <a:extLst>
                      <a:ext uri="{FF2B5EF4-FFF2-40B4-BE49-F238E27FC236}">
                        <a16:creationId xmlns:a16="http://schemas.microsoft.com/office/drawing/2014/main" id="{6E594F2A-5410-D84C-924D-8E4D18E38129}"/>
                      </a:ext>
                    </a:extLst>
                  </p:cNvPr>
                  <p:cNvSpPr>
                    <a:spLocks noChangeArrowheads="1"/>
                  </p:cNvSpPr>
                  <p:nvPr/>
                </p:nvSpPr>
                <p:spPr bwMode="auto">
                  <a:xfrm>
                    <a:off x="786" y="2113"/>
                    <a:ext cx="5"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96" name="Rectangle 793">
                    <a:extLst>
                      <a:ext uri="{FF2B5EF4-FFF2-40B4-BE49-F238E27FC236}">
                        <a16:creationId xmlns:a16="http://schemas.microsoft.com/office/drawing/2014/main" id="{86AE3A7D-B33C-544D-8B30-F942157DD1D6}"/>
                      </a:ext>
                    </a:extLst>
                  </p:cNvPr>
                  <p:cNvSpPr>
                    <a:spLocks noChangeArrowheads="1"/>
                  </p:cNvSpPr>
                  <p:nvPr/>
                </p:nvSpPr>
                <p:spPr bwMode="auto">
                  <a:xfrm>
                    <a:off x="786" y="2141"/>
                    <a:ext cx="5"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97" name="Rectangle 794">
                    <a:extLst>
                      <a:ext uri="{FF2B5EF4-FFF2-40B4-BE49-F238E27FC236}">
                        <a16:creationId xmlns:a16="http://schemas.microsoft.com/office/drawing/2014/main" id="{E9F52BD0-17B1-5147-B68A-F0896C409CFF}"/>
                      </a:ext>
                    </a:extLst>
                  </p:cNvPr>
                  <p:cNvSpPr>
                    <a:spLocks noChangeArrowheads="1"/>
                  </p:cNvSpPr>
                  <p:nvPr/>
                </p:nvSpPr>
                <p:spPr bwMode="auto">
                  <a:xfrm>
                    <a:off x="786" y="2170"/>
                    <a:ext cx="5"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98" name="Rectangle 795">
                    <a:extLst>
                      <a:ext uri="{FF2B5EF4-FFF2-40B4-BE49-F238E27FC236}">
                        <a16:creationId xmlns:a16="http://schemas.microsoft.com/office/drawing/2014/main" id="{62C0D2C2-9F32-9847-A4B4-C5021A92D892}"/>
                      </a:ext>
                    </a:extLst>
                  </p:cNvPr>
                  <p:cNvSpPr>
                    <a:spLocks noChangeArrowheads="1"/>
                  </p:cNvSpPr>
                  <p:nvPr/>
                </p:nvSpPr>
                <p:spPr bwMode="auto">
                  <a:xfrm>
                    <a:off x="786" y="2198"/>
                    <a:ext cx="5"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99" name="Rectangle 796">
                    <a:extLst>
                      <a:ext uri="{FF2B5EF4-FFF2-40B4-BE49-F238E27FC236}">
                        <a16:creationId xmlns:a16="http://schemas.microsoft.com/office/drawing/2014/main" id="{23AA62AB-8BF1-6945-9ED9-388273E64034}"/>
                      </a:ext>
                    </a:extLst>
                  </p:cNvPr>
                  <p:cNvSpPr>
                    <a:spLocks noChangeArrowheads="1"/>
                  </p:cNvSpPr>
                  <p:nvPr/>
                </p:nvSpPr>
                <p:spPr bwMode="auto">
                  <a:xfrm>
                    <a:off x="786" y="2227"/>
                    <a:ext cx="5"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00" name="Rectangle 797">
                    <a:extLst>
                      <a:ext uri="{FF2B5EF4-FFF2-40B4-BE49-F238E27FC236}">
                        <a16:creationId xmlns:a16="http://schemas.microsoft.com/office/drawing/2014/main" id="{CAE4D7B0-363A-0C46-B163-AB70D4D75619}"/>
                      </a:ext>
                    </a:extLst>
                  </p:cNvPr>
                  <p:cNvSpPr>
                    <a:spLocks noChangeArrowheads="1"/>
                  </p:cNvSpPr>
                  <p:nvPr/>
                </p:nvSpPr>
                <p:spPr bwMode="auto">
                  <a:xfrm>
                    <a:off x="786" y="2256"/>
                    <a:ext cx="5"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01" name="Rectangle 798">
                    <a:extLst>
                      <a:ext uri="{FF2B5EF4-FFF2-40B4-BE49-F238E27FC236}">
                        <a16:creationId xmlns:a16="http://schemas.microsoft.com/office/drawing/2014/main" id="{68F5D2EE-ADFA-F04B-9275-4D63B3CC3CAA}"/>
                      </a:ext>
                    </a:extLst>
                  </p:cNvPr>
                  <p:cNvSpPr>
                    <a:spLocks noChangeArrowheads="1"/>
                  </p:cNvSpPr>
                  <p:nvPr/>
                </p:nvSpPr>
                <p:spPr bwMode="auto">
                  <a:xfrm>
                    <a:off x="786" y="2284"/>
                    <a:ext cx="5"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02" name="Rectangle 799">
                    <a:extLst>
                      <a:ext uri="{FF2B5EF4-FFF2-40B4-BE49-F238E27FC236}">
                        <a16:creationId xmlns:a16="http://schemas.microsoft.com/office/drawing/2014/main" id="{2D3DBAD1-1127-CA44-A1FE-1C79769DE3D4}"/>
                      </a:ext>
                    </a:extLst>
                  </p:cNvPr>
                  <p:cNvSpPr>
                    <a:spLocks noChangeArrowheads="1"/>
                  </p:cNvSpPr>
                  <p:nvPr/>
                </p:nvSpPr>
                <p:spPr bwMode="auto">
                  <a:xfrm>
                    <a:off x="786" y="2313"/>
                    <a:ext cx="5"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03" name="Rectangle 800">
                    <a:extLst>
                      <a:ext uri="{FF2B5EF4-FFF2-40B4-BE49-F238E27FC236}">
                        <a16:creationId xmlns:a16="http://schemas.microsoft.com/office/drawing/2014/main" id="{57B20849-CFEF-5E40-B0AB-965D1E486811}"/>
                      </a:ext>
                    </a:extLst>
                  </p:cNvPr>
                  <p:cNvSpPr>
                    <a:spLocks noChangeArrowheads="1"/>
                  </p:cNvSpPr>
                  <p:nvPr/>
                </p:nvSpPr>
                <p:spPr bwMode="auto">
                  <a:xfrm>
                    <a:off x="786" y="2341"/>
                    <a:ext cx="5"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04" name="Rectangle 801">
                    <a:extLst>
                      <a:ext uri="{FF2B5EF4-FFF2-40B4-BE49-F238E27FC236}">
                        <a16:creationId xmlns:a16="http://schemas.microsoft.com/office/drawing/2014/main" id="{901F6E31-5B38-D048-B5B0-5246680ED561}"/>
                      </a:ext>
                    </a:extLst>
                  </p:cNvPr>
                  <p:cNvSpPr>
                    <a:spLocks noChangeArrowheads="1"/>
                  </p:cNvSpPr>
                  <p:nvPr/>
                </p:nvSpPr>
                <p:spPr bwMode="auto">
                  <a:xfrm>
                    <a:off x="786" y="2370"/>
                    <a:ext cx="5"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405" name="Rectangle 802">
                    <a:extLst>
                      <a:ext uri="{FF2B5EF4-FFF2-40B4-BE49-F238E27FC236}">
                        <a16:creationId xmlns:a16="http://schemas.microsoft.com/office/drawing/2014/main" id="{F7DD6AA0-93B2-E445-8843-8F6B0AB1F301}"/>
                      </a:ext>
                    </a:extLst>
                  </p:cNvPr>
                  <p:cNvSpPr>
                    <a:spLocks noChangeArrowheads="1"/>
                  </p:cNvSpPr>
                  <p:nvPr/>
                </p:nvSpPr>
                <p:spPr bwMode="auto">
                  <a:xfrm>
                    <a:off x="786" y="2399"/>
                    <a:ext cx="5"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grpSp>
            <p:grpSp>
              <p:nvGrpSpPr>
                <p:cNvPr id="286" name="Group 803">
                  <a:extLst>
                    <a:ext uri="{FF2B5EF4-FFF2-40B4-BE49-F238E27FC236}">
                      <a16:creationId xmlns:a16="http://schemas.microsoft.com/office/drawing/2014/main" id="{174DFC78-DEE6-9942-8755-8E4FBCF5035C}"/>
                    </a:ext>
                  </a:extLst>
                </p:cNvPr>
                <p:cNvGrpSpPr>
                  <a:grpSpLocks/>
                </p:cNvGrpSpPr>
                <p:nvPr/>
              </p:nvGrpSpPr>
              <p:grpSpPr bwMode="auto">
                <a:xfrm>
                  <a:off x="569" y="1969"/>
                  <a:ext cx="4" cy="332"/>
                  <a:chOff x="569" y="1969"/>
                  <a:chExt cx="4" cy="332"/>
                </a:xfrm>
              </p:grpSpPr>
              <p:sp>
                <p:nvSpPr>
                  <p:cNvPr id="307" name="Rectangle 804">
                    <a:extLst>
                      <a:ext uri="{FF2B5EF4-FFF2-40B4-BE49-F238E27FC236}">
                        <a16:creationId xmlns:a16="http://schemas.microsoft.com/office/drawing/2014/main" id="{D7243821-88C2-D743-AF0E-C35A40956B55}"/>
                      </a:ext>
                    </a:extLst>
                  </p:cNvPr>
                  <p:cNvSpPr>
                    <a:spLocks noChangeArrowheads="1"/>
                  </p:cNvSpPr>
                  <p:nvPr/>
                </p:nvSpPr>
                <p:spPr bwMode="auto">
                  <a:xfrm>
                    <a:off x="569" y="1969"/>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08" name="Rectangle 805">
                    <a:extLst>
                      <a:ext uri="{FF2B5EF4-FFF2-40B4-BE49-F238E27FC236}">
                        <a16:creationId xmlns:a16="http://schemas.microsoft.com/office/drawing/2014/main" id="{7DBDFFC6-98FA-0A45-A6F3-2D54620872E9}"/>
                      </a:ext>
                    </a:extLst>
                  </p:cNvPr>
                  <p:cNvSpPr>
                    <a:spLocks noChangeArrowheads="1"/>
                  </p:cNvSpPr>
                  <p:nvPr/>
                </p:nvSpPr>
                <p:spPr bwMode="auto">
                  <a:xfrm>
                    <a:off x="569" y="1998"/>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09" name="Rectangle 806">
                    <a:extLst>
                      <a:ext uri="{FF2B5EF4-FFF2-40B4-BE49-F238E27FC236}">
                        <a16:creationId xmlns:a16="http://schemas.microsoft.com/office/drawing/2014/main" id="{13D81A40-4EA8-7E48-8CD3-35F78A215738}"/>
                      </a:ext>
                    </a:extLst>
                  </p:cNvPr>
                  <p:cNvSpPr>
                    <a:spLocks noChangeArrowheads="1"/>
                  </p:cNvSpPr>
                  <p:nvPr/>
                </p:nvSpPr>
                <p:spPr bwMode="auto">
                  <a:xfrm>
                    <a:off x="569" y="2027"/>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10" name="Rectangle 807">
                    <a:extLst>
                      <a:ext uri="{FF2B5EF4-FFF2-40B4-BE49-F238E27FC236}">
                        <a16:creationId xmlns:a16="http://schemas.microsoft.com/office/drawing/2014/main" id="{C24D4654-A59F-F147-AA81-A2AB91477A22}"/>
                      </a:ext>
                    </a:extLst>
                  </p:cNvPr>
                  <p:cNvSpPr>
                    <a:spLocks noChangeArrowheads="1"/>
                  </p:cNvSpPr>
                  <p:nvPr/>
                </p:nvSpPr>
                <p:spPr bwMode="auto">
                  <a:xfrm>
                    <a:off x="569" y="2055"/>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11" name="Rectangle 808">
                    <a:extLst>
                      <a:ext uri="{FF2B5EF4-FFF2-40B4-BE49-F238E27FC236}">
                        <a16:creationId xmlns:a16="http://schemas.microsoft.com/office/drawing/2014/main" id="{F46A9399-019C-2A46-86E8-88722C8E7ECC}"/>
                      </a:ext>
                    </a:extLst>
                  </p:cNvPr>
                  <p:cNvSpPr>
                    <a:spLocks noChangeArrowheads="1"/>
                  </p:cNvSpPr>
                  <p:nvPr/>
                </p:nvSpPr>
                <p:spPr bwMode="auto">
                  <a:xfrm>
                    <a:off x="569" y="2084"/>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12" name="Rectangle 809">
                    <a:extLst>
                      <a:ext uri="{FF2B5EF4-FFF2-40B4-BE49-F238E27FC236}">
                        <a16:creationId xmlns:a16="http://schemas.microsoft.com/office/drawing/2014/main" id="{983ADD8E-4CB8-D44D-B4BB-6AEBFF2754DE}"/>
                      </a:ext>
                    </a:extLst>
                  </p:cNvPr>
                  <p:cNvSpPr>
                    <a:spLocks noChangeArrowheads="1"/>
                  </p:cNvSpPr>
                  <p:nvPr/>
                </p:nvSpPr>
                <p:spPr bwMode="auto">
                  <a:xfrm>
                    <a:off x="569" y="2113"/>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13" name="Rectangle 810">
                    <a:extLst>
                      <a:ext uri="{FF2B5EF4-FFF2-40B4-BE49-F238E27FC236}">
                        <a16:creationId xmlns:a16="http://schemas.microsoft.com/office/drawing/2014/main" id="{881A0DD3-E1C9-E34D-B6F3-BF3C36DB2ADA}"/>
                      </a:ext>
                    </a:extLst>
                  </p:cNvPr>
                  <p:cNvSpPr>
                    <a:spLocks noChangeArrowheads="1"/>
                  </p:cNvSpPr>
                  <p:nvPr/>
                </p:nvSpPr>
                <p:spPr bwMode="auto">
                  <a:xfrm>
                    <a:off x="569" y="2141"/>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14" name="Rectangle 811">
                    <a:extLst>
                      <a:ext uri="{FF2B5EF4-FFF2-40B4-BE49-F238E27FC236}">
                        <a16:creationId xmlns:a16="http://schemas.microsoft.com/office/drawing/2014/main" id="{75B72720-477C-024E-AF4E-660CEED3BB43}"/>
                      </a:ext>
                    </a:extLst>
                  </p:cNvPr>
                  <p:cNvSpPr>
                    <a:spLocks noChangeArrowheads="1"/>
                  </p:cNvSpPr>
                  <p:nvPr/>
                </p:nvSpPr>
                <p:spPr bwMode="auto">
                  <a:xfrm>
                    <a:off x="569" y="2170"/>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15" name="Rectangle 812">
                    <a:extLst>
                      <a:ext uri="{FF2B5EF4-FFF2-40B4-BE49-F238E27FC236}">
                        <a16:creationId xmlns:a16="http://schemas.microsoft.com/office/drawing/2014/main" id="{2A7F2128-1EDB-0F4A-B779-4EB266447591}"/>
                      </a:ext>
                    </a:extLst>
                  </p:cNvPr>
                  <p:cNvSpPr>
                    <a:spLocks noChangeArrowheads="1"/>
                  </p:cNvSpPr>
                  <p:nvPr/>
                </p:nvSpPr>
                <p:spPr bwMode="auto">
                  <a:xfrm>
                    <a:off x="569" y="2198"/>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16" name="Rectangle 813">
                    <a:extLst>
                      <a:ext uri="{FF2B5EF4-FFF2-40B4-BE49-F238E27FC236}">
                        <a16:creationId xmlns:a16="http://schemas.microsoft.com/office/drawing/2014/main" id="{41101ACF-0D0B-1C48-B941-2AB838CDE54B}"/>
                      </a:ext>
                    </a:extLst>
                  </p:cNvPr>
                  <p:cNvSpPr>
                    <a:spLocks noChangeArrowheads="1"/>
                  </p:cNvSpPr>
                  <p:nvPr/>
                </p:nvSpPr>
                <p:spPr bwMode="auto">
                  <a:xfrm>
                    <a:off x="569" y="2227"/>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17" name="Rectangle 814">
                    <a:extLst>
                      <a:ext uri="{FF2B5EF4-FFF2-40B4-BE49-F238E27FC236}">
                        <a16:creationId xmlns:a16="http://schemas.microsoft.com/office/drawing/2014/main" id="{4B51BA1D-7DCB-E341-B541-49848113EBA6}"/>
                      </a:ext>
                    </a:extLst>
                  </p:cNvPr>
                  <p:cNvSpPr>
                    <a:spLocks noChangeArrowheads="1"/>
                  </p:cNvSpPr>
                  <p:nvPr/>
                </p:nvSpPr>
                <p:spPr bwMode="auto">
                  <a:xfrm>
                    <a:off x="569" y="2256"/>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18" name="Rectangle 815">
                    <a:extLst>
                      <a:ext uri="{FF2B5EF4-FFF2-40B4-BE49-F238E27FC236}">
                        <a16:creationId xmlns:a16="http://schemas.microsoft.com/office/drawing/2014/main" id="{E17B9FB4-C817-2E43-8BA2-334BC3313481}"/>
                      </a:ext>
                    </a:extLst>
                  </p:cNvPr>
                  <p:cNvSpPr>
                    <a:spLocks noChangeArrowheads="1"/>
                  </p:cNvSpPr>
                  <p:nvPr/>
                </p:nvSpPr>
                <p:spPr bwMode="auto">
                  <a:xfrm>
                    <a:off x="569" y="2284"/>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grpSp>
            <p:grpSp>
              <p:nvGrpSpPr>
                <p:cNvPr id="287" name="Group 816">
                  <a:extLst>
                    <a:ext uri="{FF2B5EF4-FFF2-40B4-BE49-F238E27FC236}">
                      <a16:creationId xmlns:a16="http://schemas.microsoft.com/office/drawing/2014/main" id="{C8FF56A8-7B1F-6744-A7DF-B183DC424565}"/>
                    </a:ext>
                  </a:extLst>
                </p:cNvPr>
                <p:cNvGrpSpPr>
                  <a:grpSpLocks/>
                </p:cNvGrpSpPr>
                <p:nvPr/>
              </p:nvGrpSpPr>
              <p:grpSpPr bwMode="auto">
                <a:xfrm>
                  <a:off x="567" y="2301"/>
                  <a:ext cx="330" cy="4"/>
                  <a:chOff x="567" y="2301"/>
                  <a:chExt cx="330" cy="4"/>
                </a:xfrm>
              </p:grpSpPr>
              <p:sp>
                <p:nvSpPr>
                  <p:cNvPr id="295" name="Rectangle 817">
                    <a:extLst>
                      <a:ext uri="{FF2B5EF4-FFF2-40B4-BE49-F238E27FC236}">
                        <a16:creationId xmlns:a16="http://schemas.microsoft.com/office/drawing/2014/main" id="{F0F9E58A-949C-9F45-B1D1-5BC34E3F64C9}"/>
                      </a:ext>
                    </a:extLst>
                  </p:cNvPr>
                  <p:cNvSpPr>
                    <a:spLocks noChangeArrowheads="1"/>
                  </p:cNvSpPr>
                  <p:nvPr/>
                </p:nvSpPr>
                <p:spPr bwMode="auto">
                  <a:xfrm>
                    <a:off x="567" y="230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96" name="Rectangle 818">
                    <a:extLst>
                      <a:ext uri="{FF2B5EF4-FFF2-40B4-BE49-F238E27FC236}">
                        <a16:creationId xmlns:a16="http://schemas.microsoft.com/office/drawing/2014/main" id="{4D1B5F26-1F5A-6042-A166-C2BF82A8B1C2}"/>
                      </a:ext>
                    </a:extLst>
                  </p:cNvPr>
                  <p:cNvSpPr>
                    <a:spLocks noChangeArrowheads="1"/>
                  </p:cNvSpPr>
                  <p:nvPr/>
                </p:nvSpPr>
                <p:spPr bwMode="auto">
                  <a:xfrm>
                    <a:off x="596" y="230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97" name="Rectangle 819">
                    <a:extLst>
                      <a:ext uri="{FF2B5EF4-FFF2-40B4-BE49-F238E27FC236}">
                        <a16:creationId xmlns:a16="http://schemas.microsoft.com/office/drawing/2014/main" id="{1A17CA32-3F60-FC4F-919B-8C4837067AB0}"/>
                      </a:ext>
                    </a:extLst>
                  </p:cNvPr>
                  <p:cNvSpPr>
                    <a:spLocks noChangeArrowheads="1"/>
                  </p:cNvSpPr>
                  <p:nvPr/>
                </p:nvSpPr>
                <p:spPr bwMode="auto">
                  <a:xfrm>
                    <a:off x="624" y="230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98" name="Rectangle 820">
                    <a:extLst>
                      <a:ext uri="{FF2B5EF4-FFF2-40B4-BE49-F238E27FC236}">
                        <a16:creationId xmlns:a16="http://schemas.microsoft.com/office/drawing/2014/main" id="{FD5E0343-A4A1-C34A-8A6A-2912EA3846E3}"/>
                      </a:ext>
                    </a:extLst>
                  </p:cNvPr>
                  <p:cNvSpPr>
                    <a:spLocks noChangeArrowheads="1"/>
                  </p:cNvSpPr>
                  <p:nvPr/>
                </p:nvSpPr>
                <p:spPr bwMode="auto">
                  <a:xfrm>
                    <a:off x="653" y="230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99" name="Rectangle 821">
                    <a:extLst>
                      <a:ext uri="{FF2B5EF4-FFF2-40B4-BE49-F238E27FC236}">
                        <a16:creationId xmlns:a16="http://schemas.microsoft.com/office/drawing/2014/main" id="{0E4E013F-CF60-F843-B5FA-9C765F305DB8}"/>
                      </a:ext>
                    </a:extLst>
                  </p:cNvPr>
                  <p:cNvSpPr>
                    <a:spLocks noChangeArrowheads="1"/>
                  </p:cNvSpPr>
                  <p:nvPr/>
                </p:nvSpPr>
                <p:spPr bwMode="auto">
                  <a:xfrm>
                    <a:off x="682" y="230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00" name="Rectangle 822">
                    <a:extLst>
                      <a:ext uri="{FF2B5EF4-FFF2-40B4-BE49-F238E27FC236}">
                        <a16:creationId xmlns:a16="http://schemas.microsoft.com/office/drawing/2014/main" id="{7FF455A3-1FDB-7846-A4A7-AA1BCBFDB930}"/>
                      </a:ext>
                    </a:extLst>
                  </p:cNvPr>
                  <p:cNvSpPr>
                    <a:spLocks noChangeArrowheads="1"/>
                  </p:cNvSpPr>
                  <p:nvPr/>
                </p:nvSpPr>
                <p:spPr bwMode="auto">
                  <a:xfrm>
                    <a:off x="710" y="230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01" name="Rectangle 823">
                    <a:extLst>
                      <a:ext uri="{FF2B5EF4-FFF2-40B4-BE49-F238E27FC236}">
                        <a16:creationId xmlns:a16="http://schemas.microsoft.com/office/drawing/2014/main" id="{5EF166A8-65C4-B749-A749-830C3D0B9B84}"/>
                      </a:ext>
                    </a:extLst>
                  </p:cNvPr>
                  <p:cNvSpPr>
                    <a:spLocks noChangeArrowheads="1"/>
                  </p:cNvSpPr>
                  <p:nvPr/>
                </p:nvSpPr>
                <p:spPr bwMode="auto">
                  <a:xfrm>
                    <a:off x="739" y="230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02" name="Rectangle 824">
                    <a:extLst>
                      <a:ext uri="{FF2B5EF4-FFF2-40B4-BE49-F238E27FC236}">
                        <a16:creationId xmlns:a16="http://schemas.microsoft.com/office/drawing/2014/main" id="{ED863C30-DE0D-4A44-8FFF-EF251E9C1F92}"/>
                      </a:ext>
                    </a:extLst>
                  </p:cNvPr>
                  <p:cNvSpPr>
                    <a:spLocks noChangeArrowheads="1"/>
                  </p:cNvSpPr>
                  <p:nvPr/>
                </p:nvSpPr>
                <p:spPr bwMode="auto">
                  <a:xfrm>
                    <a:off x="768" y="230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03" name="Rectangle 825">
                    <a:extLst>
                      <a:ext uri="{FF2B5EF4-FFF2-40B4-BE49-F238E27FC236}">
                        <a16:creationId xmlns:a16="http://schemas.microsoft.com/office/drawing/2014/main" id="{5ED164EF-8D39-2344-8EBD-0AA36F86A4CF}"/>
                      </a:ext>
                    </a:extLst>
                  </p:cNvPr>
                  <p:cNvSpPr>
                    <a:spLocks noChangeArrowheads="1"/>
                  </p:cNvSpPr>
                  <p:nvPr/>
                </p:nvSpPr>
                <p:spPr bwMode="auto">
                  <a:xfrm>
                    <a:off x="796" y="230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04" name="Rectangle 826">
                    <a:extLst>
                      <a:ext uri="{FF2B5EF4-FFF2-40B4-BE49-F238E27FC236}">
                        <a16:creationId xmlns:a16="http://schemas.microsoft.com/office/drawing/2014/main" id="{DD304E43-A01C-7349-812D-56DA3BFF3C5C}"/>
                      </a:ext>
                    </a:extLst>
                  </p:cNvPr>
                  <p:cNvSpPr>
                    <a:spLocks noChangeArrowheads="1"/>
                  </p:cNvSpPr>
                  <p:nvPr/>
                </p:nvSpPr>
                <p:spPr bwMode="auto">
                  <a:xfrm>
                    <a:off x="825" y="230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05" name="Rectangle 827">
                    <a:extLst>
                      <a:ext uri="{FF2B5EF4-FFF2-40B4-BE49-F238E27FC236}">
                        <a16:creationId xmlns:a16="http://schemas.microsoft.com/office/drawing/2014/main" id="{138FCF77-CA50-6D41-9DCE-51257D7460DB}"/>
                      </a:ext>
                    </a:extLst>
                  </p:cNvPr>
                  <p:cNvSpPr>
                    <a:spLocks noChangeArrowheads="1"/>
                  </p:cNvSpPr>
                  <p:nvPr/>
                </p:nvSpPr>
                <p:spPr bwMode="auto">
                  <a:xfrm>
                    <a:off x="853" y="230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306" name="Rectangle 828">
                    <a:extLst>
                      <a:ext uri="{FF2B5EF4-FFF2-40B4-BE49-F238E27FC236}">
                        <a16:creationId xmlns:a16="http://schemas.microsoft.com/office/drawing/2014/main" id="{223EA7A9-C521-BB43-8BD6-84D0A1840661}"/>
                      </a:ext>
                    </a:extLst>
                  </p:cNvPr>
                  <p:cNvSpPr>
                    <a:spLocks noChangeArrowheads="1"/>
                  </p:cNvSpPr>
                  <p:nvPr/>
                </p:nvSpPr>
                <p:spPr bwMode="auto">
                  <a:xfrm>
                    <a:off x="882" y="2301"/>
                    <a:ext cx="15"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grpSp>
            <p:grpSp>
              <p:nvGrpSpPr>
                <p:cNvPr id="288" name="Group 829">
                  <a:extLst>
                    <a:ext uri="{FF2B5EF4-FFF2-40B4-BE49-F238E27FC236}">
                      <a16:creationId xmlns:a16="http://schemas.microsoft.com/office/drawing/2014/main" id="{6ED59F54-2EB2-8543-8470-8AC3E375193C}"/>
                    </a:ext>
                  </a:extLst>
                </p:cNvPr>
                <p:cNvGrpSpPr>
                  <a:grpSpLocks/>
                </p:cNvGrpSpPr>
                <p:nvPr/>
              </p:nvGrpSpPr>
              <p:grpSpPr bwMode="auto">
                <a:xfrm>
                  <a:off x="456" y="2302"/>
                  <a:ext cx="113" cy="118"/>
                  <a:chOff x="456" y="2302"/>
                  <a:chExt cx="113" cy="118"/>
                </a:xfrm>
              </p:grpSpPr>
              <p:sp>
                <p:nvSpPr>
                  <p:cNvPr id="289" name="Freeform 830">
                    <a:extLst>
                      <a:ext uri="{FF2B5EF4-FFF2-40B4-BE49-F238E27FC236}">
                        <a16:creationId xmlns:a16="http://schemas.microsoft.com/office/drawing/2014/main" id="{5EF0C442-4F6F-6E43-BA13-174A149C6F29}"/>
                      </a:ext>
                    </a:extLst>
                  </p:cNvPr>
                  <p:cNvSpPr>
                    <a:spLocks/>
                  </p:cNvSpPr>
                  <p:nvPr/>
                </p:nvSpPr>
                <p:spPr bwMode="auto">
                  <a:xfrm>
                    <a:off x="554" y="2302"/>
                    <a:ext cx="15" cy="14"/>
                  </a:xfrm>
                  <a:custGeom>
                    <a:avLst/>
                    <a:gdLst>
                      <a:gd name="T0" fmla="*/ 15 w 15"/>
                      <a:gd name="T1" fmla="*/ 3 h 14"/>
                      <a:gd name="T2" fmla="*/ 12 w 15"/>
                      <a:gd name="T3" fmla="*/ 0 h 14"/>
                      <a:gd name="T4" fmla="*/ 0 w 15"/>
                      <a:gd name="T5" fmla="*/ 11 h 14"/>
                      <a:gd name="T6" fmla="*/ 3 w 15"/>
                      <a:gd name="T7" fmla="*/ 14 h 14"/>
                      <a:gd name="T8" fmla="*/ 15 w 15"/>
                      <a:gd name="T9" fmla="*/ 3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3"/>
                        </a:moveTo>
                        <a:lnTo>
                          <a:pt x="12" y="0"/>
                        </a:lnTo>
                        <a:lnTo>
                          <a:pt x="0" y="11"/>
                        </a:lnTo>
                        <a:lnTo>
                          <a:pt x="3" y="14"/>
                        </a:lnTo>
                        <a:lnTo>
                          <a:pt x="15"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90" name="Freeform 831">
                    <a:extLst>
                      <a:ext uri="{FF2B5EF4-FFF2-40B4-BE49-F238E27FC236}">
                        <a16:creationId xmlns:a16="http://schemas.microsoft.com/office/drawing/2014/main" id="{7DD86B6D-4F1B-D948-BF93-729C01FB889F}"/>
                      </a:ext>
                    </a:extLst>
                  </p:cNvPr>
                  <p:cNvSpPr>
                    <a:spLocks/>
                  </p:cNvSpPr>
                  <p:nvPr/>
                </p:nvSpPr>
                <p:spPr bwMode="auto">
                  <a:xfrm>
                    <a:off x="535" y="2323"/>
                    <a:ext cx="14" cy="14"/>
                  </a:xfrm>
                  <a:custGeom>
                    <a:avLst/>
                    <a:gdLst>
                      <a:gd name="T0" fmla="*/ 14 w 14"/>
                      <a:gd name="T1" fmla="*/ 3 h 14"/>
                      <a:gd name="T2" fmla="*/ 11 w 14"/>
                      <a:gd name="T3" fmla="*/ 0 h 14"/>
                      <a:gd name="T4" fmla="*/ 0 w 14"/>
                      <a:gd name="T5" fmla="*/ 11 h 14"/>
                      <a:gd name="T6" fmla="*/ 3 w 14"/>
                      <a:gd name="T7" fmla="*/ 14 h 14"/>
                      <a:gd name="T8" fmla="*/ 14 w 14"/>
                      <a:gd name="T9" fmla="*/ 3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4" y="3"/>
                        </a:moveTo>
                        <a:lnTo>
                          <a:pt x="11" y="0"/>
                        </a:lnTo>
                        <a:lnTo>
                          <a:pt x="0" y="11"/>
                        </a:lnTo>
                        <a:lnTo>
                          <a:pt x="3" y="14"/>
                        </a:lnTo>
                        <a:lnTo>
                          <a:pt x="14"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91" name="Freeform 832">
                    <a:extLst>
                      <a:ext uri="{FF2B5EF4-FFF2-40B4-BE49-F238E27FC236}">
                        <a16:creationId xmlns:a16="http://schemas.microsoft.com/office/drawing/2014/main" id="{9FAD66D7-8404-7147-A153-E7DA8E50C8FA}"/>
                      </a:ext>
                    </a:extLst>
                  </p:cNvPr>
                  <p:cNvSpPr>
                    <a:spLocks/>
                  </p:cNvSpPr>
                  <p:nvPr/>
                </p:nvSpPr>
                <p:spPr bwMode="auto">
                  <a:xfrm>
                    <a:off x="515" y="2343"/>
                    <a:ext cx="14" cy="15"/>
                  </a:xfrm>
                  <a:custGeom>
                    <a:avLst/>
                    <a:gdLst>
                      <a:gd name="T0" fmla="*/ 14 w 14"/>
                      <a:gd name="T1" fmla="*/ 4 h 15"/>
                      <a:gd name="T2" fmla="*/ 11 w 14"/>
                      <a:gd name="T3" fmla="*/ 0 h 15"/>
                      <a:gd name="T4" fmla="*/ 0 w 14"/>
                      <a:gd name="T5" fmla="*/ 12 h 15"/>
                      <a:gd name="T6" fmla="*/ 3 w 14"/>
                      <a:gd name="T7" fmla="*/ 15 h 15"/>
                      <a:gd name="T8" fmla="*/ 14 w 14"/>
                      <a:gd name="T9" fmla="*/ 4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4"/>
                        </a:moveTo>
                        <a:lnTo>
                          <a:pt x="11" y="0"/>
                        </a:lnTo>
                        <a:lnTo>
                          <a:pt x="0" y="12"/>
                        </a:lnTo>
                        <a:lnTo>
                          <a:pt x="3" y="15"/>
                        </a:lnTo>
                        <a:lnTo>
                          <a:pt x="14" y="4"/>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92" name="Freeform 833">
                    <a:extLst>
                      <a:ext uri="{FF2B5EF4-FFF2-40B4-BE49-F238E27FC236}">
                        <a16:creationId xmlns:a16="http://schemas.microsoft.com/office/drawing/2014/main" id="{288FB70E-7894-8647-891B-D44AA3317CFC}"/>
                      </a:ext>
                    </a:extLst>
                  </p:cNvPr>
                  <p:cNvSpPr>
                    <a:spLocks/>
                  </p:cNvSpPr>
                  <p:nvPr/>
                </p:nvSpPr>
                <p:spPr bwMode="auto">
                  <a:xfrm>
                    <a:off x="496" y="2364"/>
                    <a:ext cx="14" cy="15"/>
                  </a:xfrm>
                  <a:custGeom>
                    <a:avLst/>
                    <a:gdLst>
                      <a:gd name="T0" fmla="*/ 14 w 14"/>
                      <a:gd name="T1" fmla="*/ 3 h 15"/>
                      <a:gd name="T2" fmla="*/ 11 w 14"/>
                      <a:gd name="T3" fmla="*/ 0 h 15"/>
                      <a:gd name="T4" fmla="*/ 0 w 14"/>
                      <a:gd name="T5" fmla="*/ 12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2"/>
                        </a:lnTo>
                        <a:lnTo>
                          <a:pt x="3" y="15"/>
                        </a:lnTo>
                        <a:lnTo>
                          <a:pt x="14"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93" name="Freeform 834">
                    <a:extLst>
                      <a:ext uri="{FF2B5EF4-FFF2-40B4-BE49-F238E27FC236}">
                        <a16:creationId xmlns:a16="http://schemas.microsoft.com/office/drawing/2014/main" id="{FCDD29FD-D239-5443-841D-039BD97F8578}"/>
                      </a:ext>
                    </a:extLst>
                  </p:cNvPr>
                  <p:cNvSpPr>
                    <a:spLocks/>
                  </p:cNvSpPr>
                  <p:nvPr/>
                </p:nvSpPr>
                <p:spPr bwMode="auto">
                  <a:xfrm>
                    <a:off x="476" y="2385"/>
                    <a:ext cx="14" cy="15"/>
                  </a:xfrm>
                  <a:custGeom>
                    <a:avLst/>
                    <a:gdLst>
                      <a:gd name="T0" fmla="*/ 14 w 14"/>
                      <a:gd name="T1" fmla="*/ 3 h 15"/>
                      <a:gd name="T2" fmla="*/ 11 w 14"/>
                      <a:gd name="T3" fmla="*/ 0 h 15"/>
                      <a:gd name="T4" fmla="*/ 0 w 14"/>
                      <a:gd name="T5" fmla="*/ 12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2"/>
                        </a:lnTo>
                        <a:lnTo>
                          <a:pt x="3" y="15"/>
                        </a:lnTo>
                        <a:lnTo>
                          <a:pt x="14"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94" name="Freeform 835">
                    <a:extLst>
                      <a:ext uri="{FF2B5EF4-FFF2-40B4-BE49-F238E27FC236}">
                        <a16:creationId xmlns:a16="http://schemas.microsoft.com/office/drawing/2014/main" id="{76C355C5-4376-884E-9839-D30E6690D5F1}"/>
                      </a:ext>
                    </a:extLst>
                  </p:cNvPr>
                  <p:cNvSpPr>
                    <a:spLocks/>
                  </p:cNvSpPr>
                  <p:nvPr/>
                </p:nvSpPr>
                <p:spPr bwMode="auto">
                  <a:xfrm>
                    <a:off x="456" y="2406"/>
                    <a:ext cx="15" cy="14"/>
                  </a:xfrm>
                  <a:custGeom>
                    <a:avLst/>
                    <a:gdLst>
                      <a:gd name="T0" fmla="*/ 15 w 15"/>
                      <a:gd name="T1" fmla="*/ 3 h 14"/>
                      <a:gd name="T2" fmla="*/ 12 w 15"/>
                      <a:gd name="T3" fmla="*/ 0 h 14"/>
                      <a:gd name="T4" fmla="*/ 0 w 15"/>
                      <a:gd name="T5" fmla="*/ 11 h 14"/>
                      <a:gd name="T6" fmla="*/ 3 w 15"/>
                      <a:gd name="T7" fmla="*/ 14 h 14"/>
                      <a:gd name="T8" fmla="*/ 15 w 15"/>
                      <a:gd name="T9" fmla="*/ 3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3"/>
                        </a:moveTo>
                        <a:lnTo>
                          <a:pt x="12" y="0"/>
                        </a:lnTo>
                        <a:lnTo>
                          <a:pt x="0" y="11"/>
                        </a:lnTo>
                        <a:lnTo>
                          <a:pt x="3" y="14"/>
                        </a:lnTo>
                        <a:lnTo>
                          <a:pt x="15"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grpSp>
            <p:nvGrpSpPr>
              <p:cNvPr id="41" name="Group 836">
                <a:extLst>
                  <a:ext uri="{FF2B5EF4-FFF2-40B4-BE49-F238E27FC236}">
                    <a16:creationId xmlns:a16="http://schemas.microsoft.com/office/drawing/2014/main" id="{65910B29-A2E0-2E41-9E73-0047AD1A49E6}"/>
                  </a:ext>
                </a:extLst>
              </p:cNvPr>
              <p:cNvGrpSpPr>
                <a:grpSpLocks/>
              </p:cNvGrpSpPr>
              <p:nvPr/>
            </p:nvGrpSpPr>
            <p:grpSpPr bwMode="auto">
              <a:xfrm>
                <a:off x="785" y="1969"/>
                <a:ext cx="446" cy="451"/>
                <a:chOff x="785" y="1969"/>
                <a:chExt cx="446" cy="451"/>
              </a:xfrm>
            </p:grpSpPr>
            <p:grpSp>
              <p:nvGrpSpPr>
                <p:cNvPr id="164" name="Group 837">
                  <a:extLst>
                    <a:ext uri="{FF2B5EF4-FFF2-40B4-BE49-F238E27FC236}">
                      <a16:creationId xmlns:a16="http://schemas.microsoft.com/office/drawing/2014/main" id="{9713A49C-DC36-4847-9B55-152E43F3343F}"/>
                    </a:ext>
                  </a:extLst>
                </p:cNvPr>
                <p:cNvGrpSpPr>
                  <a:grpSpLocks/>
                </p:cNvGrpSpPr>
                <p:nvPr/>
              </p:nvGrpSpPr>
              <p:grpSpPr bwMode="auto">
                <a:xfrm>
                  <a:off x="785" y="1971"/>
                  <a:ext cx="446" cy="446"/>
                  <a:chOff x="785" y="1971"/>
                  <a:chExt cx="446" cy="446"/>
                </a:xfrm>
              </p:grpSpPr>
              <p:sp>
                <p:nvSpPr>
                  <p:cNvPr id="198" name="Freeform 838">
                    <a:extLst>
                      <a:ext uri="{FF2B5EF4-FFF2-40B4-BE49-F238E27FC236}">
                        <a16:creationId xmlns:a16="http://schemas.microsoft.com/office/drawing/2014/main" id="{F953363A-778E-4F46-AA73-A1C58D2E8B22}"/>
                      </a:ext>
                    </a:extLst>
                  </p:cNvPr>
                  <p:cNvSpPr>
                    <a:spLocks/>
                  </p:cNvSpPr>
                  <p:nvPr/>
                </p:nvSpPr>
                <p:spPr bwMode="auto">
                  <a:xfrm>
                    <a:off x="885" y="1971"/>
                    <a:ext cx="17" cy="16"/>
                  </a:xfrm>
                  <a:custGeom>
                    <a:avLst/>
                    <a:gdLst>
                      <a:gd name="T0" fmla="*/ 14 w 17"/>
                      <a:gd name="T1" fmla="*/ 5 h 16"/>
                      <a:gd name="T2" fmla="*/ 17 w 17"/>
                      <a:gd name="T3" fmla="*/ 5 h 16"/>
                      <a:gd name="T4" fmla="*/ 17 w 17"/>
                      <a:gd name="T5" fmla="*/ 0 h 16"/>
                      <a:gd name="T6" fmla="*/ 13 w 17"/>
                      <a:gd name="T7" fmla="*/ 0 h 16"/>
                      <a:gd name="T8" fmla="*/ 12 w 17"/>
                      <a:gd name="T9" fmla="*/ 0 h 16"/>
                      <a:gd name="T10" fmla="*/ 11 w 17"/>
                      <a:gd name="T11" fmla="*/ 1 h 16"/>
                      <a:gd name="T12" fmla="*/ 0 w 17"/>
                      <a:gd name="T13" fmla="*/ 13 h 16"/>
                      <a:gd name="T14" fmla="*/ 3 w 17"/>
                      <a:gd name="T15" fmla="*/ 16 h 16"/>
                      <a:gd name="T16" fmla="*/ 14 w 17"/>
                      <a:gd name="T17" fmla="*/ 5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6"/>
                      <a:gd name="T29" fmla="*/ 17 w 17"/>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6">
                        <a:moveTo>
                          <a:pt x="14" y="5"/>
                        </a:moveTo>
                        <a:lnTo>
                          <a:pt x="17" y="5"/>
                        </a:lnTo>
                        <a:lnTo>
                          <a:pt x="17" y="0"/>
                        </a:lnTo>
                        <a:lnTo>
                          <a:pt x="13" y="0"/>
                        </a:lnTo>
                        <a:lnTo>
                          <a:pt x="12" y="0"/>
                        </a:lnTo>
                        <a:lnTo>
                          <a:pt x="11" y="1"/>
                        </a:lnTo>
                        <a:lnTo>
                          <a:pt x="0" y="13"/>
                        </a:lnTo>
                        <a:lnTo>
                          <a:pt x="3" y="16"/>
                        </a:lnTo>
                        <a:lnTo>
                          <a:pt x="14" y="5"/>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99" name="Freeform 839">
                    <a:extLst>
                      <a:ext uri="{FF2B5EF4-FFF2-40B4-BE49-F238E27FC236}">
                        <a16:creationId xmlns:a16="http://schemas.microsoft.com/office/drawing/2014/main" id="{747CD921-DF32-534E-A11B-BB7893D69B1F}"/>
                      </a:ext>
                    </a:extLst>
                  </p:cNvPr>
                  <p:cNvSpPr>
                    <a:spLocks/>
                  </p:cNvSpPr>
                  <p:nvPr/>
                </p:nvSpPr>
                <p:spPr bwMode="auto">
                  <a:xfrm>
                    <a:off x="865" y="1992"/>
                    <a:ext cx="14" cy="15"/>
                  </a:xfrm>
                  <a:custGeom>
                    <a:avLst/>
                    <a:gdLst>
                      <a:gd name="T0" fmla="*/ 14 w 14"/>
                      <a:gd name="T1" fmla="*/ 3 h 15"/>
                      <a:gd name="T2" fmla="*/ 11 w 14"/>
                      <a:gd name="T3" fmla="*/ 0 h 15"/>
                      <a:gd name="T4" fmla="*/ 0 w 14"/>
                      <a:gd name="T5" fmla="*/ 12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2"/>
                        </a:lnTo>
                        <a:lnTo>
                          <a:pt x="3" y="15"/>
                        </a:lnTo>
                        <a:lnTo>
                          <a:pt x="14"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00" name="Freeform 840">
                    <a:extLst>
                      <a:ext uri="{FF2B5EF4-FFF2-40B4-BE49-F238E27FC236}">
                        <a16:creationId xmlns:a16="http://schemas.microsoft.com/office/drawing/2014/main" id="{A54B1108-A9A6-1D4B-ABDD-4DF6D6F29508}"/>
                      </a:ext>
                    </a:extLst>
                  </p:cNvPr>
                  <p:cNvSpPr>
                    <a:spLocks/>
                  </p:cNvSpPr>
                  <p:nvPr/>
                </p:nvSpPr>
                <p:spPr bwMode="auto">
                  <a:xfrm>
                    <a:off x="844" y="2012"/>
                    <a:ext cx="15" cy="15"/>
                  </a:xfrm>
                  <a:custGeom>
                    <a:avLst/>
                    <a:gdLst>
                      <a:gd name="T0" fmla="*/ 15 w 15"/>
                      <a:gd name="T1" fmla="*/ 3 h 15"/>
                      <a:gd name="T2" fmla="*/ 12 w 15"/>
                      <a:gd name="T3" fmla="*/ 0 h 15"/>
                      <a:gd name="T4" fmla="*/ 0 w 15"/>
                      <a:gd name="T5" fmla="*/ 12 h 15"/>
                      <a:gd name="T6" fmla="*/ 3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2"/>
                        </a:lnTo>
                        <a:lnTo>
                          <a:pt x="3" y="15"/>
                        </a:lnTo>
                        <a:lnTo>
                          <a:pt x="15"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01" name="Freeform 841">
                    <a:extLst>
                      <a:ext uri="{FF2B5EF4-FFF2-40B4-BE49-F238E27FC236}">
                        <a16:creationId xmlns:a16="http://schemas.microsoft.com/office/drawing/2014/main" id="{805F6612-BA25-8249-95E5-5C2B57505DD7}"/>
                      </a:ext>
                    </a:extLst>
                  </p:cNvPr>
                  <p:cNvSpPr>
                    <a:spLocks/>
                  </p:cNvSpPr>
                  <p:nvPr/>
                </p:nvSpPr>
                <p:spPr bwMode="auto">
                  <a:xfrm>
                    <a:off x="824" y="2033"/>
                    <a:ext cx="15" cy="15"/>
                  </a:xfrm>
                  <a:custGeom>
                    <a:avLst/>
                    <a:gdLst>
                      <a:gd name="T0" fmla="*/ 15 w 15"/>
                      <a:gd name="T1" fmla="*/ 3 h 15"/>
                      <a:gd name="T2" fmla="*/ 12 w 15"/>
                      <a:gd name="T3" fmla="*/ 0 h 15"/>
                      <a:gd name="T4" fmla="*/ 0 w 15"/>
                      <a:gd name="T5" fmla="*/ 12 h 15"/>
                      <a:gd name="T6" fmla="*/ 3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2"/>
                        </a:lnTo>
                        <a:lnTo>
                          <a:pt x="3" y="15"/>
                        </a:lnTo>
                        <a:lnTo>
                          <a:pt x="15"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02" name="Freeform 842">
                    <a:extLst>
                      <a:ext uri="{FF2B5EF4-FFF2-40B4-BE49-F238E27FC236}">
                        <a16:creationId xmlns:a16="http://schemas.microsoft.com/office/drawing/2014/main" id="{AC40745E-6EA1-274C-AB31-B157975873FB}"/>
                      </a:ext>
                    </a:extLst>
                  </p:cNvPr>
                  <p:cNvSpPr>
                    <a:spLocks/>
                  </p:cNvSpPr>
                  <p:nvPr/>
                </p:nvSpPr>
                <p:spPr bwMode="auto">
                  <a:xfrm>
                    <a:off x="804" y="2053"/>
                    <a:ext cx="15" cy="15"/>
                  </a:xfrm>
                  <a:custGeom>
                    <a:avLst/>
                    <a:gdLst>
                      <a:gd name="T0" fmla="*/ 15 w 15"/>
                      <a:gd name="T1" fmla="*/ 3 h 15"/>
                      <a:gd name="T2" fmla="*/ 12 w 15"/>
                      <a:gd name="T3" fmla="*/ 0 h 15"/>
                      <a:gd name="T4" fmla="*/ 0 w 15"/>
                      <a:gd name="T5" fmla="*/ 11 h 15"/>
                      <a:gd name="T6" fmla="*/ 3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1"/>
                        </a:lnTo>
                        <a:lnTo>
                          <a:pt x="3" y="15"/>
                        </a:lnTo>
                        <a:lnTo>
                          <a:pt x="15"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03" name="Freeform 843">
                    <a:extLst>
                      <a:ext uri="{FF2B5EF4-FFF2-40B4-BE49-F238E27FC236}">
                        <a16:creationId xmlns:a16="http://schemas.microsoft.com/office/drawing/2014/main" id="{CEE23740-B448-F34D-82F8-18A632D2AA64}"/>
                      </a:ext>
                    </a:extLst>
                  </p:cNvPr>
                  <p:cNvSpPr>
                    <a:spLocks/>
                  </p:cNvSpPr>
                  <p:nvPr/>
                </p:nvSpPr>
                <p:spPr bwMode="auto">
                  <a:xfrm>
                    <a:off x="785" y="2073"/>
                    <a:ext cx="13" cy="14"/>
                  </a:xfrm>
                  <a:custGeom>
                    <a:avLst/>
                    <a:gdLst>
                      <a:gd name="T0" fmla="*/ 13 w 13"/>
                      <a:gd name="T1" fmla="*/ 3 h 14"/>
                      <a:gd name="T2" fmla="*/ 10 w 13"/>
                      <a:gd name="T3" fmla="*/ 0 h 14"/>
                      <a:gd name="T4" fmla="*/ 1 w 13"/>
                      <a:gd name="T5" fmla="*/ 9 h 14"/>
                      <a:gd name="T6" fmla="*/ 0 w 13"/>
                      <a:gd name="T7" fmla="*/ 10 h 14"/>
                      <a:gd name="T8" fmla="*/ 0 w 13"/>
                      <a:gd name="T9" fmla="*/ 11 h 14"/>
                      <a:gd name="T10" fmla="*/ 0 w 13"/>
                      <a:gd name="T11" fmla="*/ 14 h 14"/>
                      <a:gd name="T12" fmla="*/ 5 w 13"/>
                      <a:gd name="T13" fmla="*/ 14 h 14"/>
                      <a:gd name="T14" fmla="*/ 5 w 13"/>
                      <a:gd name="T15" fmla="*/ 12 h 14"/>
                      <a:gd name="T16" fmla="*/ 13 w 13"/>
                      <a:gd name="T17" fmla="*/ 3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4"/>
                      <a:gd name="T29" fmla="*/ 13 w 13"/>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4">
                        <a:moveTo>
                          <a:pt x="13" y="3"/>
                        </a:moveTo>
                        <a:lnTo>
                          <a:pt x="10" y="0"/>
                        </a:lnTo>
                        <a:lnTo>
                          <a:pt x="1" y="9"/>
                        </a:lnTo>
                        <a:lnTo>
                          <a:pt x="0" y="10"/>
                        </a:lnTo>
                        <a:lnTo>
                          <a:pt x="0" y="11"/>
                        </a:lnTo>
                        <a:lnTo>
                          <a:pt x="0" y="14"/>
                        </a:lnTo>
                        <a:lnTo>
                          <a:pt x="5" y="14"/>
                        </a:lnTo>
                        <a:lnTo>
                          <a:pt x="5" y="12"/>
                        </a:lnTo>
                        <a:lnTo>
                          <a:pt x="13"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04" name="Rectangle 844">
                    <a:extLst>
                      <a:ext uri="{FF2B5EF4-FFF2-40B4-BE49-F238E27FC236}">
                        <a16:creationId xmlns:a16="http://schemas.microsoft.com/office/drawing/2014/main" id="{96E146CC-48C7-1046-BB46-28457309A3E3}"/>
                      </a:ext>
                    </a:extLst>
                  </p:cNvPr>
                  <p:cNvSpPr>
                    <a:spLocks noChangeArrowheads="1"/>
                  </p:cNvSpPr>
                  <p:nvPr/>
                </p:nvSpPr>
                <p:spPr bwMode="auto">
                  <a:xfrm>
                    <a:off x="785" y="2100"/>
                    <a:ext cx="5"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5" name="Rectangle 845">
                    <a:extLst>
                      <a:ext uri="{FF2B5EF4-FFF2-40B4-BE49-F238E27FC236}">
                        <a16:creationId xmlns:a16="http://schemas.microsoft.com/office/drawing/2014/main" id="{AC7AD1C3-CF72-F24D-A3BC-E027CC850E54}"/>
                      </a:ext>
                    </a:extLst>
                  </p:cNvPr>
                  <p:cNvSpPr>
                    <a:spLocks noChangeArrowheads="1"/>
                  </p:cNvSpPr>
                  <p:nvPr/>
                </p:nvSpPr>
                <p:spPr bwMode="auto">
                  <a:xfrm>
                    <a:off x="785" y="2128"/>
                    <a:ext cx="5"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6" name="Rectangle 846">
                    <a:extLst>
                      <a:ext uri="{FF2B5EF4-FFF2-40B4-BE49-F238E27FC236}">
                        <a16:creationId xmlns:a16="http://schemas.microsoft.com/office/drawing/2014/main" id="{0EFF698C-D3F0-7B4B-834A-50303A42F14A}"/>
                      </a:ext>
                    </a:extLst>
                  </p:cNvPr>
                  <p:cNvSpPr>
                    <a:spLocks noChangeArrowheads="1"/>
                  </p:cNvSpPr>
                  <p:nvPr/>
                </p:nvSpPr>
                <p:spPr bwMode="auto">
                  <a:xfrm>
                    <a:off x="785" y="2157"/>
                    <a:ext cx="5"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7" name="Rectangle 847">
                    <a:extLst>
                      <a:ext uri="{FF2B5EF4-FFF2-40B4-BE49-F238E27FC236}">
                        <a16:creationId xmlns:a16="http://schemas.microsoft.com/office/drawing/2014/main" id="{EF36B3E1-D2B2-EE42-BB8F-71E04FEEF116}"/>
                      </a:ext>
                    </a:extLst>
                  </p:cNvPr>
                  <p:cNvSpPr>
                    <a:spLocks noChangeArrowheads="1"/>
                  </p:cNvSpPr>
                  <p:nvPr/>
                </p:nvSpPr>
                <p:spPr bwMode="auto">
                  <a:xfrm>
                    <a:off x="785" y="2186"/>
                    <a:ext cx="5"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8" name="Rectangle 848">
                    <a:extLst>
                      <a:ext uri="{FF2B5EF4-FFF2-40B4-BE49-F238E27FC236}">
                        <a16:creationId xmlns:a16="http://schemas.microsoft.com/office/drawing/2014/main" id="{3D1CDF67-0CB4-3A42-8FA9-530FF7A5B835}"/>
                      </a:ext>
                    </a:extLst>
                  </p:cNvPr>
                  <p:cNvSpPr>
                    <a:spLocks noChangeArrowheads="1"/>
                  </p:cNvSpPr>
                  <p:nvPr/>
                </p:nvSpPr>
                <p:spPr bwMode="auto">
                  <a:xfrm>
                    <a:off x="785" y="2214"/>
                    <a:ext cx="5"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9" name="Rectangle 849">
                    <a:extLst>
                      <a:ext uri="{FF2B5EF4-FFF2-40B4-BE49-F238E27FC236}">
                        <a16:creationId xmlns:a16="http://schemas.microsoft.com/office/drawing/2014/main" id="{225C0F74-54C8-6F45-83BD-EB8BFFD9508D}"/>
                      </a:ext>
                    </a:extLst>
                  </p:cNvPr>
                  <p:cNvSpPr>
                    <a:spLocks noChangeArrowheads="1"/>
                  </p:cNvSpPr>
                  <p:nvPr/>
                </p:nvSpPr>
                <p:spPr bwMode="auto">
                  <a:xfrm>
                    <a:off x="785" y="2243"/>
                    <a:ext cx="5"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10" name="Rectangle 850">
                    <a:extLst>
                      <a:ext uri="{FF2B5EF4-FFF2-40B4-BE49-F238E27FC236}">
                        <a16:creationId xmlns:a16="http://schemas.microsoft.com/office/drawing/2014/main" id="{F66C098A-147C-9F4C-B18B-6462B8570C99}"/>
                      </a:ext>
                    </a:extLst>
                  </p:cNvPr>
                  <p:cNvSpPr>
                    <a:spLocks noChangeArrowheads="1"/>
                  </p:cNvSpPr>
                  <p:nvPr/>
                </p:nvSpPr>
                <p:spPr bwMode="auto">
                  <a:xfrm>
                    <a:off x="785" y="2271"/>
                    <a:ext cx="5"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11" name="Rectangle 851">
                    <a:extLst>
                      <a:ext uri="{FF2B5EF4-FFF2-40B4-BE49-F238E27FC236}">
                        <a16:creationId xmlns:a16="http://schemas.microsoft.com/office/drawing/2014/main" id="{5B8018DA-F127-3B44-BF39-6BE49CB4B94D}"/>
                      </a:ext>
                    </a:extLst>
                  </p:cNvPr>
                  <p:cNvSpPr>
                    <a:spLocks noChangeArrowheads="1"/>
                  </p:cNvSpPr>
                  <p:nvPr/>
                </p:nvSpPr>
                <p:spPr bwMode="auto">
                  <a:xfrm>
                    <a:off x="785" y="2300"/>
                    <a:ext cx="5"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12" name="Rectangle 852">
                    <a:extLst>
                      <a:ext uri="{FF2B5EF4-FFF2-40B4-BE49-F238E27FC236}">
                        <a16:creationId xmlns:a16="http://schemas.microsoft.com/office/drawing/2014/main" id="{E9C90266-F028-C34E-8C5A-25A5476E0338}"/>
                      </a:ext>
                    </a:extLst>
                  </p:cNvPr>
                  <p:cNvSpPr>
                    <a:spLocks noChangeArrowheads="1"/>
                  </p:cNvSpPr>
                  <p:nvPr/>
                </p:nvSpPr>
                <p:spPr bwMode="auto">
                  <a:xfrm>
                    <a:off x="785" y="2329"/>
                    <a:ext cx="5"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13" name="Rectangle 853">
                    <a:extLst>
                      <a:ext uri="{FF2B5EF4-FFF2-40B4-BE49-F238E27FC236}">
                        <a16:creationId xmlns:a16="http://schemas.microsoft.com/office/drawing/2014/main" id="{873F63E7-7925-AC44-8DDB-5B11AE90FA30}"/>
                      </a:ext>
                    </a:extLst>
                  </p:cNvPr>
                  <p:cNvSpPr>
                    <a:spLocks noChangeArrowheads="1"/>
                  </p:cNvSpPr>
                  <p:nvPr/>
                </p:nvSpPr>
                <p:spPr bwMode="auto">
                  <a:xfrm>
                    <a:off x="785" y="2357"/>
                    <a:ext cx="5"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14" name="Rectangle 854">
                    <a:extLst>
                      <a:ext uri="{FF2B5EF4-FFF2-40B4-BE49-F238E27FC236}">
                        <a16:creationId xmlns:a16="http://schemas.microsoft.com/office/drawing/2014/main" id="{B9535D9E-434F-7D43-A688-39AC790BA01C}"/>
                      </a:ext>
                    </a:extLst>
                  </p:cNvPr>
                  <p:cNvSpPr>
                    <a:spLocks noChangeArrowheads="1"/>
                  </p:cNvSpPr>
                  <p:nvPr/>
                </p:nvSpPr>
                <p:spPr bwMode="auto">
                  <a:xfrm>
                    <a:off x="785" y="2386"/>
                    <a:ext cx="5"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15" name="Freeform 855">
                    <a:extLst>
                      <a:ext uri="{FF2B5EF4-FFF2-40B4-BE49-F238E27FC236}">
                        <a16:creationId xmlns:a16="http://schemas.microsoft.com/office/drawing/2014/main" id="{D5B217F0-8783-2C4B-BF7C-2862EA370CD6}"/>
                      </a:ext>
                    </a:extLst>
                  </p:cNvPr>
                  <p:cNvSpPr>
                    <a:spLocks/>
                  </p:cNvSpPr>
                  <p:nvPr/>
                </p:nvSpPr>
                <p:spPr bwMode="auto">
                  <a:xfrm>
                    <a:off x="785" y="2412"/>
                    <a:ext cx="19" cy="5"/>
                  </a:xfrm>
                  <a:custGeom>
                    <a:avLst/>
                    <a:gdLst>
                      <a:gd name="T0" fmla="*/ 2 w 19"/>
                      <a:gd name="T1" fmla="*/ 3 h 5"/>
                      <a:gd name="T2" fmla="*/ 0 w 19"/>
                      <a:gd name="T3" fmla="*/ 3 h 5"/>
                      <a:gd name="T4" fmla="*/ 0 w 19"/>
                      <a:gd name="T5" fmla="*/ 3 h 5"/>
                      <a:gd name="T6" fmla="*/ 0 w 19"/>
                      <a:gd name="T7" fmla="*/ 5 h 5"/>
                      <a:gd name="T8" fmla="*/ 2 w 19"/>
                      <a:gd name="T9" fmla="*/ 5 h 5"/>
                      <a:gd name="T10" fmla="*/ 19 w 19"/>
                      <a:gd name="T11" fmla="*/ 5 h 5"/>
                      <a:gd name="T12" fmla="*/ 19 w 19"/>
                      <a:gd name="T13" fmla="*/ 0 h 5"/>
                      <a:gd name="T14" fmla="*/ 2 w 19"/>
                      <a:gd name="T15" fmla="*/ 0 h 5"/>
                      <a:gd name="T16" fmla="*/ 2 w 19"/>
                      <a:gd name="T17" fmla="*/ 3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5"/>
                      <a:gd name="T29" fmla="*/ 19 w 19"/>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5">
                        <a:moveTo>
                          <a:pt x="2" y="3"/>
                        </a:moveTo>
                        <a:lnTo>
                          <a:pt x="0" y="3"/>
                        </a:lnTo>
                        <a:lnTo>
                          <a:pt x="0" y="5"/>
                        </a:lnTo>
                        <a:lnTo>
                          <a:pt x="2" y="5"/>
                        </a:lnTo>
                        <a:lnTo>
                          <a:pt x="19" y="5"/>
                        </a:lnTo>
                        <a:lnTo>
                          <a:pt x="19" y="0"/>
                        </a:lnTo>
                        <a:lnTo>
                          <a:pt x="2" y="0"/>
                        </a:lnTo>
                        <a:lnTo>
                          <a:pt x="2"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16" name="Rectangle 856">
                    <a:extLst>
                      <a:ext uri="{FF2B5EF4-FFF2-40B4-BE49-F238E27FC236}">
                        <a16:creationId xmlns:a16="http://schemas.microsoft.com/office/drawing/2014/main" id="{5DB3CC5D-9FA6-6A49-B0D5-D77328042FE0}"/>
                      </a:ext>
                    </a:extLst>
                  </p:cNvPr>
                  <p:cNvSpPr>
                    <a:spLocks noChangeArrowheads="1"/>
                  </p:cNvSpPr>
                  <p:nvPr/>
                </p:nvSpPr>
                <p:spPr bwMode="auto">
                  <a:xfrm>
                    <a:off x="816" y="2412"/>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17" name="Rectangle 857">
                    <a:extLst>
                      <a:ext uri="{FF2B5EF4-FFF2-40B4-BE49-F238E27FC236}">
                        <a16:creationId xmlns:a16="http://schemas.microsoft.com/office/drawing/2014/main" id="{69A90697-3314-B640-82AF-AAC53026D75B}"/>
                      </a:ext>
                    </a:extLst>
                  </p:cNvPr>
                  <p:cNvSpPr>
                    <a:spLocks noChangeArrowheads="1"/>
                  </p:cNvSpPr>
                  <p:nvPr/>
                </p:nvSpPr>
                <p:spPr bwMode="auto">
                  <a:xfrm>
                    <a:off x="845" y="2412"/>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18" name="Rectangle 858">
                    <a:extLst>
                      <a:ext uri="{FF2B5EF4-FFF2-40B4-BE49-F238E27FC236}">
                        <a16:creationId xmlns:a16="http://schemas.microsoft.com/office/drawing/2014/main" id="{78508B4E-95D5-FA49-A609-8D27353A771E}"/>
                      </a:ext>
                    </a:extLst>
                  </p:cNvPr>
                  <p:cNvSpPr>
                    <a:spLocks noChangeArrowheads="1"/>
                  </p:cNvSpPr>
                  <p:nvPr/>
                </p:nvSpPr>
                <p:spPr bwMode="auto">
                  <a:xfrm>
                    <a:off x="873" y="2412"/>
                    <a:ext cx="17"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19" name="Rectangle 859">
                    <a:extLst>
                      <a:ext uri="{FF2B5EF4-FFF2-40B4-BE49-F238E27FC236}">
                        <a16:creationId xmlns:a16="http://schemas.microsoft.com/office/drawing/2014/main" id="{E7609260-8B9C-F941-8546-566EB464B5F3}"/>
                      </a:ext>
                    </a:extLst>
                  </p:cNvPr>
                  <p:cNvSpPr>
                    <a:spLocks noChangeArrowheads="1"/>
                  </p:cNvSpPr>
                  <p:nvPr/>
                </p:nvSpPr>
                <p:spPr bwMode="auto">
                  <a:xfrm>
                    <a:off x="902" y="2412"/>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20" name="Rectangle 860">
                    <a:extLst>
                      <a:ext uri="{FF2B5EF4-FFF2-40B4-BE49-F238E27FC236}">
                        <a16:creationId xmlns:a16="http://schemas.microsoft.com/office/drawing/2014/main" id="{A65D458F-599D-E54E-A158-0530F4FBF04E}"/>
                      </a:ext>
                    </a:extLst>
                  </p:cNvPr>
                  <p:cNvSpPr>
                    <a:spLocks noChangeArrowheads="1"/>
                  </p:cNvSpPr>
                  <p:nvPr/>
                </p:nvSpPr>
                <p:spPr bwMode="auto">
                  <a:xfrm>
                    <a:off x="931" y="2412"/>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21" name="Rectangle 861">
                    <a:extLst>
                      <a:ext uri="{FF2B5EF4-FFF2-40B4-BE49-F238E27FC236}">
                        <a16:creationId xmlns:a16="http://schemas.microsoft.com/office/drawing/2014/main" id="{AED3EA80-919F-F74F-ADDA-98D203B06CDC}"/>
                      </a:ext>
                    </a:extLst>
                  </p:cNvPr>
                  <p:cNvSpPr>
                    <a:spLocks noChangeArrowheads="1"/>
                  </p:cNvSpPr>
                  <p:nvPr/>
                </p:nvSpPr>
                <p:spPr bwMode="auto">
                  <a:xfrm>
                    <a:off x="959" y="2412"/>
                    <a:ext cx="17"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22" name="Rectangle 862">
                    <a:extLst>
                      <a:ext uri="{FF2B5EF4-FFF2-40B4-BE49-F238E27FC236}">
                        <a16:creationId xmlns:a16="http://schemas.microsoft.com/office/drawing/2014/main" id="{B1527331-075F-3645-B01E-C0D6600C43C0}"/>
                      </a:ext>
                    </a:extLst>
                  </p:cNvPr>
                  <p:cNvSpPr>
                    <a:spLocks noChangeArrowheads="1"/>
                  </p:cNvSpPr>
                  <p:nvPr/>
                </p:nvSpPr>
                <p:spPr bwMode="auto">
                  <a:xfrm>
                    <a:off x="988" y="2412"/>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23" name="Rectangle 863">
                    <a:extLst>
                      <a:ext uri="{FF2B5EF4-FFF2-40B4-BE49-F238E27FC236}">
                        <a16:creationId xmlns:a16="http://schemas.microsoft.com/office/drawing/2014/main" id="{A97B5101-B943-EF4F-AEBE-49C9556EFD7A}"/>
                      </a:ext>
                    </a:extLst>
                  </p:cNvPr>
                  <p:cNvSpPr>
                    <a:spLocks noChangeArrowheads="1"/>
                  </p:cNvSpPr>
                  <p:nvPr/>
                </p:nvSpPr>
                <p:spPr bwMode="auto">
                  <a:xfrm>
                    <a:off x="1016" y="2412"/>
                    <a:ext cx="17"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24" name="Rectangle 864">
                    <a:extLst>
                      <a:ext uri="{FF2B5EF4-FFF2-40B4-BE49-F238E27FC236}">
                        <a16:creationId xmlns:a16="http://schemas.microsoft.com/office/drawing/2014/main" id="{00E9EEF4-5162-104E-ABE0-155DF73A47F6}"/>
                      </a:ext>
                    </a:extLst>
                  </p:cNvPr>
                  <p:cNvSpPr>
                    <a:spLocks noChangeArrowheads="1"/>
                  </p:cNvSpPr>
                  <p:nvPr/>
                </p:nvSpPr>
                <p:spPr bwMode="auto">
                  <a:xfrm>
                    <a:off x="1045" y="2412"/>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25" name="Rectangle 865">
                    <a:extLst>
                      <a:ext uri="{FF2B5EF4-FFF2-40B4-BE49-F238E27FC236}">
                        <a16:creationId xmlns:a16="http://schemas.microsoft.com/office/drawing/2014/main" id="{C300B5B0-1C09-0F46-92E4-30D2CDAC6DDF}"/>
                      </a:ext>
                    </a:extLst>
                  </p:cNvPr>
                  <p:cNvSpPr>
                    <a:spLocks noChangeArrowheads="1"/>
                  </p:cNvSpPr>
                  <p:nvPr/>
                </p:nvSpPr>
                <p:spPr bwMode="auto">
                  <a:xfrm>
                    <a:off x="1074" y="2412"/>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26" name="Rectangle 866">
                    <a:extLst>
                      <a:ext uri="{FF2B5EF4-FFF2-40B4-BE49-F238E27FC236}">
                        <a16:creationId xmlns:a16="http://schemas.microsoft.com/office/drawing/2014/main" id="{370AEA5C-B4B9-ED46-BFA4-03A7AE61306B}"/>
                      </a:ext>
                    </a:extLst>
                  </p:cNvPr>
                  <p:cNvSpPr>
                    <a:spLocks noChangeArrowheads="1"/>
                  </p:cNvSpPr>
                  <p:nvPr/>
                </p:nvSpPr>
                <p:spPr bwMode="auto">
                  <a:xfrm>
                    <a:off x="1102" y="2412"/>
                    <a:ext cx="17"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27" name="Freeform 867">
                    <a:extLst>
                      <a:ext uri="{FF2B5EF4-FFF2-40B4-BE49-F238E27FC236}">
                        <a16:creationId xmlns:a16="http://schemas.microsoft.com/office/drawing/2014/main" id="{DACFFCCB-EF04-EA4B-96FE-B4928A9DAAC2}"/>
                      </a:ext>
                    </a:extLst>
                  </p:cNvPr>
                  <p:cNvSpPr>
                    <a:spLocks/>
                  </p:cNvSpPr>
                  <p:nvPr/>
                </p:nvSpPr>
                <p:spPr bwMode="auto">
                  <a:xfrm>
                    <a:off x="1126" y="2393"/>
                    <a:ext cx="15" cy="15"/>
                  </a:xfrm>
                  <a:custGeom>
                    <a:avLst/>
                    <a:gdLst>
                      <a:gd name="T0" fmla="*/ 0 w 15"/>
                      <a:gd name="T1" fmla="*/ 12 h 15"/>
                      <a:gd name="T2" fmla="*/ 3 w 15"/>
                      <a:gd name="T3" fmla="*/ 15 h 15"/>
                      <a:gd name="T4" fmla="*/ 15 w 15"/>
                      <a:gd name="T5" fmla="*/ 3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3"/>
                        </a:lnTo>
                        <a:lnTo>
                          <a:pt x="12"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8" name="Freeform 868">
                    <a:extLst>
                      <a:ext uri="{FF2B5EF4-FFF2-40B4-BE49-F238E27FC236}">
                        <a16:creationId xmlns:a16="http://schemas.microsoft.com/office/drawing/2014/main" id="{8ED6D18D-40BA-BF4E-B3C8-6EEFE2A20891}"/>
                      </a:ext>
                    </a:extLst>
                  </p:cNvPr>
                  <p:cNvSpPr>
                    <a:spLocks/>
                  </p:cNvSpPr>
                  <p:nvPr/>
                </p:nvSpPr>
                <p:spPr bwMode="auto">
                  <a:xfrm>
                    <a:off x="1146" y="2373"/>
                    <a:ext cx="15" cy="14"/>
                  </a:xfrm>
                  <a:custGeom>
                    <a:avLst/>
                    <a:gdLst>
                      <a:gd name="T0" fmla="*/ 0 w 15"/>
                      <a:gd name="T1" fmla="*/ 11 h 14"/>
                      <a:gd name="T2" fmla="*/ 3 w 15"/>
                      <a:gd name="T3" fmla="*/ 14 h 14"/>
                      <a:gd name="T4" fmla="*/ 15 w 15"/>
                      <a:gd name="T5" fmla="*/ 3 h 14"/>
                      <a:gd name="T6" fmla="*/ 12 w 15"/>
                      <a:gd name="T7" fmla="*/ 0 h 14"/>
                      <a:gd name="T8" fmla="*/ 0 w 15"/>
                      <a:gd name="T9" fmla="*/ 11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1"/>
                        </a:moveTo>
                        <a:lnTo>
                          <a:pt x="3" y="14"/>
                        </a:lnTo>
                        <a:lnTo>
                          <a:pt x="15" y="3"/>
                        </a:lnTo>
                        <a:lnTo>
                          <a:pt x="12" y="0"/>
                        </a:lnTo>
                        <a:lnTo>
                          <a:pt x="0" y="11"/>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29" name="Freeform 869">
                    <a:extLst>
                      <a:ext uri="{FF2B5EF4-FFF2-40B4-BE49-F238E27FC236}">
                        <a16:creationId xmlns:a16="http://schemas.microsoft.com/office/drawing/2014/main" id="{BCB196BD-563B-7440-9315-33D5571AE58C}"/>
                      </a:ext>
                    </a:extLst>
                  </p:cNvPr>
                  <p:cNvSpPr>
                    <a:spLocks/>
                  </p:cNvSpPr>
                  <p:nvPr/>
                </p:nvSpPr>
                <p:spPr bwMode="auto">
                  <a:xfrm>
                    <a:off x="1166" y="2353"/>
                    <a:ext cx="15" cy="14"/>
                  </a:xfrm>
                  <a:custGeom>
                    <a:avLst/>
                    <a:gdLst>
                      <a:gd name="T0" fmla="*/ 0 w 15"/>
                      <a:gd name="T1" fmla="*/ 11 h 14"/>
                      <a:gd name="T2" fmla="*/ 3 w 15"/>
                      <a:gd name="T3" fmla="*/ 14 h 14"/>
                      <a:gd name="T4" fmla="*/ 15 w 15"/>
                      <a:gd name="T5" fmla="*/ 3 h 14"/>
                      <a:gd name="T6" fmla="*/ 12 w 15"/>
                      <a:gd name="T7" fmla="*/ 0 h 14"/>
                      <a:gd name="T8" fmla="*/ 0 w 15"/>
                      <a:gd name="T9" fmla="*/ 11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1"/>
                        </a:moveTo>
                        <a:lnTo>
                          <a:pt x="3" y="14"/>
                        </a:lnTo>
                        <a:lnTo>
                          <a:pt x="15" y="3"/>
                        </a:lnTo>
                        <a:lnTo>
                          <a:pt x="12" y="0"/>
                        </a:lnTo>
                        <a:lnTo>
                          <a:pt x="0" y="11"/>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0" name="Freeform 870">
                    <a:extLst>
                      <a:ext uri="{FF2B5EF4-FFF2-40B4-BE49-F238E27FC236}">
                        <a16:creationId xmlns:a16="http://schemas.microsoft.com/office/drawing/2014/main" id="{FECC5214-8F71-AE44-949E-41903D24D055}"/>
                      </a:ext>
                    </a:extLst>
                  </p:cNvPr>
                  <p:cNvSpPr>
                    <a:spLocks/>
                  </p:cNvSpPr>
                  <p:nvPr/>
                </p:nvSpPr>
                <p:spPr bwMode="auto">
                  <a:xfrm>
                    <a:off x="1187" y="2332"/>
                    <a:ext cx="14" cy="15"/>
                  </a:xfrm>
                  <a:custGeom>
                    <a:avLst/>
                    <a:gdLst>
                      <a:gd name="T0" fmla="*/ 0 w 14"/>
                      <a:gd name="T1" fmla="*/ 12 h 15"/>
                      <a:gd name="T2" fmla="*/ 3 w 14"/>
                      <a:gd name="T3" fmla="*/ 15 h 15"/>
                      <a:gd name="T4" fmla="*/ 14 w 14"/>
                      <a:gd name="T5" fmla="*/ 3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3"/>
                        </a:lnTo>
                        <a:lnTo>
                          <a:pt x="11"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1" name="Freeform 871">
                    <a:extLst>
                      <a:ext uri="{FF2B5EF4-FFF2-40B4-BE49-F238E27FC236}">
                        <a16:creationId xmlns:a16="http://schemas.microsoft.com/office/drawing/2014/main" id="{ACDC5E23-E3B4-3E44-B71A-60E8881D30F1}"/>
                      </a:ext>
                    </a:extLst>
                  </p:cNvPr>
                  <p:cNvSpPr>
                    <a:spLocks/>
                  </p:cNvSpPr>
                  <p:nvPr/>
                </p:nvSpPr>
                <p:spPr bwMode="auto">
                  <a:xfrm>
                    <a:off x="1207" y="2312"/>
                    <a:ext cx="14" cy="15"/>
                  </a:xfrm>
                  <a:custGeom>
                    <a:avLst/>
                    <a:gdLst>
                      <a:gd name="T0" fmla="*/ 0 w 14"/>
                      <a:gd name="T1" fmla="*/ 12 h 15"/>
                      <a:gd name="T2" fmla="*/ 3 w 14"/>
                      <a:gd name="T3" fmla="*/ 15 h 15"/>
                      <a:gd name="T4" fmla="*/ 14 w 14"/>
                      <a:gd name="T5" fmla="*/ 3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3"/>
                        </a:lnTo>
                        <a:lnTo>
                          <a:pt x="11"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2" name="Freeform 872">
                    <a:extLst>
                      <a:ext uri="{FF2B5EF4-FFF2-40B4-BE49-F238E27FC236}">
                        <a16:creationId xmlns:a16="http://schemas.microsoft.com/office/drawing/2014/main" id="{C7AC9BDA-F849-0749-B1DD-A963A20EB198}"/>
                      </a:ext>
                    </a:extLst>
                  </p:cNvPr>
                  <p:cNvSpPr>
                    <a:spLocks/>
                  </p:cNvSpPr>
                  <p:nvPr/>
                </p:nvSpPr>
                <p:spPr bwMode="auto">
                  <a:xfrm>
                    <a:off x="1227" y="2289"/>
                    <a:ext cx="4" cy="18"/>
                  </a:xfrm>
                  <a:custGeom>
                    <a:avLst/>
                    <a:gdLst>
                      <a:gd name="T0" fmla="*/ 0 w 4"/>
                      <a:gd name="T1" fmla="*/ 15 h 18"/>
                      <a:gd name="T2" fmla="*/ 0 w 4"/>
                      <a:gd name="T3" fmla="*/ 15 h 18"/>
                      <a:gd name="T4" fmla="*/ 0 w 4"/>
                      <a:gd name="T5" fmla="*/ 15 h 18"/>
                      <a:gd name="T6" fmla="*/ 1 w 4"/>
                      <a:gd name="T7" fmla="*/ 15 h 18"/>
                      <a:gd name="T8" fmla="*/ 3 w 4"/>
                      <a:gd name="T9" fmla="*/ 18 h 18"/>
                      <a:gd name="T10" fmla="*/ 4 w 4"/>
                      <a:gd name="T11" fmla="*/ 17 h 18"/>
                      <a:gd name="T12" fmla="*/ 4 w 4"/>
                      <a:gd name="T13" fmla="*/ 16 h 18"/>
                      <a:gd name="T14" fmla="*/ 4 w 4"/>
                      <a:gd name="T15" fmla="*/ 15 h 18"/>
                      <a:gd name="T16" fmla="*/ 4 w 4"/>
                      <a:gd name="T17" fmla="*/ 0 h 18"/>
                      <a:gd name="T18" fmla="*/ 0 w 4"/>
                      <a:gd name="T19" fmla="*/ 0 h 18"/>
                      <a:gd name="T20" fmla="*/ 0 w 4"/>
                      <a:gd name="T21" fmla="*/ 15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18"/>
                      <a:gd name="T35" fmla="*/ 4 w 4"/>
                      <a:gd name="T36" fmla="*/ 18 h 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18">
                        <a:moveTo>
                          <a:pt x="0" y="15"/>
                        </a:moveTo>
                        <a:lnTo>
                          <a:pt x="0" y="15"/>
                        </a:lnTo>
                        <a:lnTo>
                          <a:pt x="1" y="15"/>
                        </a:lnTo>
                        <a:lnTo>
                          <a:pt x="3" y="18"/>
                        </a:lnTo>
                        <a:lnTo>
                          <a:pt x="4" y="17"/>
                        </a:lnTo>
                        <a:lnTo>
                          <a:pt x="4" y="16"/>
                        </a:lnTo>
                        <a:lnTo>
                          <a:pt x="4" y="15"/>
                        </a:lnTo>
                        <a:lnTo>
                          <a:pt x="4" y="0"/>
                        </a:lnTo>
                        <a:lnTo>
                          <a:pt x="0" y="0"/>
                        </a:lnTo>
                        <a:lnTo>
                          <a:pt x="0" y="15"/>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33" name="Rectangle 873">
                    <a:extLst>
                      <a:ext uri="{FF2B5EF4-FFF2-40B4-BE49-F238E27FC236}">
                        <a16:creationId xmlns:a16="http://schemas.microsoft.com/office/drawing/2014/main" id="{F048AFF6-82EB-7540-9754-E28691074EB7}"/>
                      </a:ext>
                    </a:extLst>
                  </p:cNvPr>
                  <p:cNvSpPr>
                    <a:spLocks noChangeArrowheads="1"/>
                  </p:cNvSpPr>
                  <p:nvPr/>
                </p:nvSpPr>
                <p:spPr bwMode="auto">
                  <a:xfrm>
                    <a:off x="1227" y="2260"/>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34" name="Rectangle 874">
                    <a:extLst>
                      <a:ext uri="{FF2B5EF4-FFF2-40B4-BE49-F238E27FC236}">
                        <a16:creationId xmlns:a16="http://schemas.microsoft.com/office/drawing/2014/main" id="{7F25260E-3477-104B-9DED-B97BCB39C630}"/>
                      </a:ext>
                    </a:extLst>
                  </p:cNvPr>
                  <p:cNvSpPr>
                    <a:spLocks noChangeArrowheads="1"/>
                  </p:cNvSpPr>
                  <p:nvPr/>
                </p:nvSpPr>
                <p:spPr bwMode="auto">
                  <a:xfrm>
                    <a:off x="1227" y="2232"/>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35" name="Rectangle 875">
                    <a:extLst>
                      <a:ext uri="{FF2B5EF4-FFF2-40B4-BE49-F238E27FC236}">
                        <a16:creationId xmlns:a16="http://schemas.microsoft.com/office/drawing/2014/main" id="{9EC4C5B8-DA27-9144-90BE-89B4BC2B7F9C}"/>
                      </a:ext>
                    </a:extLst>
                  </p:cNvPr>
                  <p:cNvSpPr>
                    <a:spLocks noChangeArrowheads="1"/>
                  </p:cNvSpPr>
                  <p:nvPr/>
                </p:nvSpPr>
                <p:spPr bwMode="auto">
                  <a:xfrm>
                    <a:off x="1227" y="2203"/>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36" name="Rectangle 876">
                    <a:extLst>
                      <a:ext uri="{FF2B5EF4-FFF2-40B4-BE49-F238E27FC236}">
                        <a16:creationId xmlns:a16="http://schemas.microsoft.com/office/drawing/2014/main" id="{2AEF6047-E2F5-1948-993C-735C014E9692}"/>
                      </a:ext>
                    </a:extLst>
                  </p:cNvPr>
                  <p:cNvSpPr>
                    <a:spLocks noChangeArrowheads="1"/>
                  </p:cNvSpPr>
                  <p:nvPr/>
                </p:nvSpPr>
                <p:spPr bwMode="auto">
                  <a:xfrm>
                    <a:off x="1227" y="2174"/>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37" name="Rectangle 877">
                    <a:extLst>
                      <a:ext uri="{FF2B5EF4-FFF2-40B4-BE49-F238E27FC236}">
                        <a16:creationId xmlns:a16="http://schemas.microsoft.com/office/drawing/2014/main" id="{AA4908B3-ECF5-EF40-873E-B19ADFD8D09B}"/>
                      </a:ext>
                    </a:extLst>
                  </p:cNvPr>
                  <p:cNvSpPr>
                    <a:spLocks noChangeArrowheads="1"/>
                  </p:cNvSpPr>
                  <p:nvPr/>
                </p:nvSpPr>
                <p:spPr bwMode="auto">
                  <a:xfrm>
                    <a:off x="1227" y="2146"/>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38" name="Rectangle 878">
                    <a:extLst>
                      <a:ext uri="{FF2B5EF4-FFF2-40B4-BE49-F238E27FC236}">
                        <a16:creationId xmlns:a16="http://schemas.microsoft.com/office/drawing/2014/main" id="{9FC3EAE5-DE5E-3D45-A850-D11DA846A839}"/>
                      </a:ext>
                    </a:extLst>
                  </p:cNvPr>
                  <p:cNvSpPr>
                    <a:spLocks noChangeArrowheads="1"/>
                  </p:cNvSpPr>
                  <p:nvPr/>
                </p:nvSpPr>
                <p:spPr bwMode="auto">
                  <a:xfrm>
                    <a:off x="1227" y="2117"/>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39" name="Rectangle 879">
                    <a:extLst>
                      <a:ext uri="{FF2B5EF4-FFF2-40B4-BE49-F238E27FC236}">
                        <a16:creationId xmlns:a16="http://schemas.microsoft.com/office/drawing/2014/main" id="{C4CB9E97-96AF-B642-BC34-4F33D5BAC986}"/>
                      </a:ext>
                    </a:extLst>
                  </p:cNvPr>
                  <p:cNvSpPr>
                    <a:spLocks noChangeArrowheads="1"/>
                  </p:cNvSpPr>
                  <p:nvPr/>
                </p:nvSpPr>
                <p:spPr bwMode="auto">
                  <a:xfrm>
                    <a:off x="1227" y="2088"/>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40" name="Rectangle 880">
                    <a:extLst>
                      <a:ext uri="{FF2B5EF4-FFF2-40B4-BE49-F238E27FC236}">
                        <a16:creationId xmlns:a16="http://schemas.microsoft.com/office/drawing/2014/main" id="{8BC5F7C0-9096-9D44-80E6-7AD7FFFB98DE}"/>
                      </a:ext>
                    </a:extLst>
                  </p:cNvPr>
                  <p:cNvSpPr>
                    <a:spLocks noChangeArrowheads="1"/>
                  </p:cNvSpPr>
                  <p:nvPr/>
                </p:nvSpPr>
                <p:spPr bwMode="auto">
                  <a:xfrm>
                    <a:off x="1227" y="2060"/>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41" name="Rectangle 881">
                    <a:extLst>
                      <a:ext uri="{FF2B5EF4-FFF2-40B4-BE49-F238E27FC236}">
                        <a16:creationId xmlns:a16="http://schemas.microsoft.com/office/drawing/2014/main" id="{0B5EDF03-1DB0-044B-83A4-D51DECEAC1DA}"/>
                      </a:ext>
                    </a:extLst>
                  </p:cNvPr>
                  <p:cNvSpPr>
                    <a:spLocks noChangeArrowheads="1"/>
                  </p:cNvSpPr>
                  <p:nvPr/>
                </p:nvSpPr>
                <p:spPr bwMode="auto">
                  <a:xfrm>
                    <a:off x="1227" y="2031"/>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42" name="Rectangle 882">
                    <a:extLst>
                      <a:ext uri="{FF2B5EF4-FFF2-40B4-BE49-F238E27FC236}">
                        <a16:creationId xmlns:a16="http://schemas.microsoft.com/office/drawing/2014/main" id="{0385629C-D703-A64B-B4DA-0CA89B29FB3F}"/>
                      </a:ext>
                    </a:extLst>
                  </p:cNvPr>
                  <p:cNvSpPr>
                    <a:spLocks noChangeArrowheads="1"/>
                  </p:cNvSpPr>
                  <p:nvPr/>
                </p:nvSpPr>
                <p:spPr bwMode="auto">
                  <a:xfrm>
                    <a:off x="1227" y="2003"/>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43" name="Rectangle 883">
                    <a:extLst>
                      <a:ext uri="{FF2B5EF4-FFF2-40B4-BE49-F238E27FC236}">
                        <a16:creationId xmlns:a16="http://schemas.microsoft.com/office/drawing/2014/main" id="{5E014729-9BC0-2B4F-B47C-22EC15B17CBC}"/>
                      </a:ext>
                    </a:extLst>
                  </p:cNvPr>
                  <p:cNvSpPr>
                    <a:spLocks noChangeArrowheads="1"/>
                  </p:cNvSpPr>
                  <p:nvPr/>
                </p:nvSpPr>
                <p:spPr bwMode="auto">
                  <a:xfrm>
                    <a:off x="1227" y="1974"/>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44" name="Rectangle 884">
                    <a:extLst>
                      <a:ext uri="{FF2B5EF4-FFF2-40B4-BE49-F238E27FC236}">
                        <a16:creationId xmlns:a16="http://schemas.microsoft.com/office/drawing/2014/main" id="{96DFAC3A-B32E-D748-97B6-AE27E073179B}"/>
                      </a:ext>
                    </a:extLst>
                  </p:cNvPr>
                  <p:cNvSpPr>
                    <a:spLocks noChangeArrowheads="1"/>
                  </p:cNvSpPr>
                  <p:nvPr/>
                </p:nvSpPr>
                <p:spPr bwMode="auto">
                  <a:xfrm>
                    <a:off x="1201" y="1971"/>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45" name="Rectangle 885">
                    <a:extLst>
                      <a:ext uri="{FF2B5EF4-FFF2-40B4-BE49-F238E27FC236}">
                        <a16:creationId xmlns:a16="http://schemas.microsoft.com/office/drawing/2014/main" id="{E9E40F14-579C-4B42-9FA6-79E6D86C9A6E}"/>
                      </a:ext>
                    </a:extLst>
                  </p:cNvPr>
                  <p:cNvSpPr>
                    <a:spLocks noChangeArrowheads="1"/>
                  </p:cNvSpPr>
                  <p:nvPr/>
                </p:nvSpPr>
                <p:spPr bwMode="auto">
                  <a:xfrm>
                    <a:off x="1172" y="1971"/>
                    <a:ext cx="17"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46" name="Rectangle 886">
                    <a:extLst>
                      <a:ext uri="{FF2B5EF4-FFF2-40B4-BE49-F238E27FC236}">
                        <a16:creationId xmlns:a16="http://schemas.microsoft.com/office/drawing/2014/main" id="{3EC2F42D-A264-9149-81A1-EE7F5C37E841}"/>
                      </a:ext>
                    </a:extLst>
                  </p:cNvPr>
                  <p:cNvSpPr>
                    <a:spLocks noChangeArrowheads="1"/>
                  </p:cNvSpPr>
                  <p:nvPr/>
                </p:nvSpPr>
                <p:spPr bwMode="auto">
                  <a:xfrm>
                    <a:off x="1144" y="1971"/>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47" name="Rectangle 887">
                    <a:extLst>
                      <a:ext uri="{FF2B5EF4-FFF2-40B4-BE49-F238E27FC236}">
                        <a16:creationId xmlns:a16="http://schemas.microsoft.com/office/drawing/2014/main" id="{74475365-23C8-B540-9303-36DB2190FA3C}"/>
                      </a:ext>
                    </a:extLst>
                  </p:cNvPr>
                  <p:cNvSpPr>
                    <a:spLocks noChangeArrowheads="1"/>
                  </p:cNvSpPr>
                  <p:nvPr/>
                </p:nvSpPr>
                <p:spPr bwMode="auto">
                  <a:xfrm>
                    <a:off x="1115" y="1971"/>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48" name="Rectangle 888">
                    <a:extLst>
                      <a:ext uri="{FF2B5EF4-FFF2-40B4-BE49-F238E27FC236}">
                        <a16:creationId xmlns:a16="http://schemas.microsoft.com/office/drawing/2014/main" id="{8A964BFD-1B06-1044-A547-454D80585174}"/>
                      </a:ext>
                    </a:extLst>
                  </p:cNvPr>
                  <p:cNvSpPr>
                    <a:spLocks noChangeArrowheads="1"/>
                  </p:cNvSpPr>
                  <p:nvPr/>
                </p:nvSpPr>
                <p:spPr bwMode="auto">
                  <a:xfrm>
                    <a:off x="1086" y="1971"/>
                    <a:ext cx="17"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49" name="Rectangle 889">
                    <a:extLst>
                      <a:ext uri="{FF2B5EF4-FFF2-40B4-BE49-F238E27FC236}">
                        <a16:creationId xmlns:a16="http://schemas.microsoft.com/office/drawing/2014/main" id="{DA4AD49C-2A56-7345-A523-9FF2C265B211}"/>
                      </a:ext>
                    </a:extLst>
                  </p:cNvPr>
                  <p:cNvSpPr>
                    <a:spLocks noChangeArrowheads="1"/>
                  </p:cNvSpPr>
                  <p:nvPr/>
                </p:nvSpPr>
                <p:spPr bwMode="auto">
                  <a:xfrm>
                    <a:off x="1058" y="1971"/>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50" name="Rectangle 890">
                    <a:extLst>
                      <a:ext uri="{FF2B5EF4-FFF2-40B4-BE49-F238E27FC236}">
                        <a16:creationId xmlns:a16="http://schemas.microsoft.com/office/drawing/2014/main" id="{39BD2C3F-900C-B340-899F-32A36DDB2D51}"/>
                      </a:ext>
                    </a:extLst>
                  </p:cNvPr>
                  <p:cNvSpPr>
                    <a:spLocks noChangeArrowheads="1"/>
                  </p:cNvSpPr>
                  <p:nvPr/>
                </p:nvSpPr>
                <p:spPr bwMode="auto">
                  <a:xfrm>
                    <a:off x="1029" y="1971"/>
                    <a:ext cx="17"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51" name="Rectangle 891">
                    <a:extLst>
                      <a:ext uri="{FF2B5EF4-FFF2-40B4-BE49-F238E27FC236}">
                        <a16:creationId xmlns:a16="http://schemas.microsoft.com/office/drawing/2014/main" id="{B45A85C0-61C4-CE45-8A32-520B1EA293D1}"/>
                      </a:ext>
                    </a:extLst>
                  </p:cNvPr>
                  <p:cNvSpPr>
                    <a:spLocks noChangeArrowheads="1"/>
                  </p:cNvSpPr>
                  <p:nvPr/>
                </p:nvSpPr>
                <p:spPr bwMode="auto">
                  <a:xfrm>
                    <a:off x="1001" y="1971"/>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52" name="Rectangle 892">
                    <a:extLst>
                      <a:ext uri="{FF2B5EF4-FFF2-40B4-BE49-F238E27FC236}">
                        <a16:creationId xmlns:a16="http://schemas.microsoft.com/office/drawing/2014/main" id="{A9A8972E-82DA-1347-B303-97368EF3D14E}"/>
                      </a:ext>
                    </a:extLst>
                  </p:cNvPr>
                  <p:cNvSpPr>
                    <a:spLocks noChangeArrowheads="1"/>
                  </p:cNvSpPr>
                  <p:nvPr/>
                </p:nvSpPr>
                <p:spPr bwMode="auto">
                  <a:xfrm>
                    <a:off x="972" y="1971"/>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53" name="Rectangle 893">
                    <a:extLst>
                      <a:ext uri="{FF2B5EF4-FFF2-40B4-BE49-F238E27FC236}">
                        <a16:creationId xmlns:a16="http://schemas.microsoft.com/office/drawing/2014/main" id="{26A838CC-3B77-AE42-9A49-D626F4EFC586}"/>
                      </a:ext>
                    </a:extLst>
                  </p:cNvPr>
                  <p:cNvSpPr>
                    <a:spLocks noChangeArrowheads="1"/>
                  </p:cNvSpPr>
                  <p:nvPr/>
                </p:nvSpPr>
                <p:spPr bwMode="auto">
                  <a:xfrm>
                    <a:off x="943" y="1971"/>
                    <a:ext cx="17"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54" name="Rectangle 894">
                    <a:extLst>
                      <a:ext uri="{FF2B5EF4-FFF2-40B4-BE49-F238E27FC236}">
                        <a16:creationId xmlns:a16="http://schemas.microsoft.com/office/drawing/2014/main" id="{693A683F-132E-CC4B-AD77-3CBAB98CE7E4}"/>
                      </a:ext>
                    </a:extLst>
                  </p:cNvPr>
                  <p:cNvSpPr>
                    <a:spLocks noChangeArrowheads="1"/>
                  </p:cNvSpPr>
                  <p:nvPr/>
                </p:nvSpPr>
                <p:spPr bwMode="auto">
                  <a:xfrm>
                    <a:off x="915" y="1971"/>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55" name="Rectangle 895">
                    <a:extLst>
                      <a:ext uri="{FF2B5EF4-FFF2-40B4-BE49-F238E27FC236}">
                        <a16:creationId xmlns:a16="http://schemas.microsoft.com/office/drawing/2014/main" id="{BF91577F-FB98-7642-821F-ABE2C9B68452}"/>
                      </a:ext>
                    </a:extLst>
                  </p:cNvPr>
                  <p:cNvSpPr>
                    <a:spLocks noChangeArrowheads="1"/>
                  </p:cNvSpPr>
                  <p:nvPr/>
                </p:nvSpPr>
                <p:spPr bwMode="auto">
                  <a:xfrm>
                    <a:off x="787" y="2082"/>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56" name="Rectangle 896">
                    <a:extLst>
                      <a:ext uri="{FF2B5EF4-FFF2-40B4-BE49-F238E27FC236}">
                        <a16:creationId xmlns:a16="http://schemas.microsoft.com/office/drawing/2014/main" id="{1A8DE782-9411-B846-B3AD-8934A9106629}"/>
                      </a:ext>
                    </a:extLst>
                  </p:cNvPr>
                  <p:cNvSpPr>
                    <a:spLocks noChangeArrowheads="1"/>
                  </p:cNvSpPr>
                  <p:nvPr/>
                </p:nvSpPr>
                <p:spPr bwMode="auto">
                  <a:xfrm>
                    <a:off x="816" y="2082"/>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57" name="Rectangle 897">
                    <a:extLst>
                      <a:ext uri="{FF2B5EF4-FFF2-40B4-BE49-F238E27FC236}">
                        <a16:creationId xmlns:a16="http://schemas.microsoft.com/office/drawing/2014/main" id="{5D493A11-E5A3-AD4F-9564-AA7C0ABC1CAD}"/>
                      </a:ext>
                    </a:extLst>
                  </p:cNvPr>
                  <p:cNvSpPr>
                    <a:spLocks noChangeArrowheads="1"/>
                  </p:cNvSpPr>
                  <p:nvPr/>
                </p:nvSpPr>
                <p:spPr bwMode="auto">
                  <a:xfrm>
                    <a:off x="845" y="2082"/>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58" name="Rectangle 898">
                    <a:extLst>
                      <a:ext uri="{FF2B5EF4-FFF2-40B4-BE49-F238E27FC236}">
                        <a16:creationId xmlns:a16="http://schemas.microsoft.com/office/drawing/2014/main" id="{AA003FE0-3F3E-7047-8DEC-51E25A18E3B5}"/>
                      </a:ext>
                    </a:extLst>
                  </p:cNvPr>
                  <p:cNvSpPr>
                    <a:spLocks noChangeArrowheads="1"/>
                  </p:cNvSpPr>
                  <p:nvPr/>
                </p:nvSpPr>
                <p:spPr bwMode="auto">
                  <a:xfrm>
                    <a:off x="873" y="2082"/>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59" name="Rectangle 899">
                    <a:extLst>
                      <a:ext uri="{FF2B5EF4-FFF2-40B4-BE49-F238E27FC236}">
                        <a16:creationId xmlns:a16="http://schemas.microsoft.com/office/drawing/2014/main" id="{E7C8C1A8-FE85-B440-9371-3D2E4B1C6E05}"/>
                      </a:ext>
                    </a:extLst>
                  </p:cNvPr>
                  <p:cNvSpPr>
                    <a:spLocks noChangeArrowheads="1"/>
                  </p:cNvSpPr>
                  <p:nvPr/>
                </p:nvSpPr>
                <p:spPr bwMode="auto">
                  <a:xfrm>
                    <a:off x="902" y="2082"/>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60" name="Rectangle 900">
                    <a:extLst>
                      <a:ext uri="{FF2B5EF4-FFF2-40B4-BE49-F238E27FC236}">
                        <a16:creationId xmlns:a16="http://schemas.microsoft.com/office/drawing/2014/main" id="{3CDFA310-93ED-6E47-BC7A-225EFE3DD304}"/>
                      </a:ext>
                    </a:extLst>
                  </p:cNvPr>
                  <p:cNvSpPr>
                    <a:spLocks noChangeArrowheads="1"/>
                  </p:cNvSpPr>
                  <p:nvPr/>
                </p:nvSpPr>
                <p:spPr bwMode="auto">
                  <a:xfrm>
                    <a:off x="931" y="2082"/>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61" name="Rectangle 901">
                    <a:extLst>
                      <a:ext uri="{FF2B5EF4-FFF2-40B4-BE49-F238E27FC236}">
                        <a16:creationId xmlns:a16="http://schemas.microsoft.com/office/drawing/2014/main" id="{CA4949C2-7D3D-284D-AC1C-573AA0A623E5}"/>
                      </a:ext>
                    </a:extLst>
                  </p:cNvPr>
                  <p:cNvSpPr>
                    <a:spLocks noChangeArrowheads="1"/>
                  </p:cNvSpPr>
                  <p:nvPr/>
                </p:nvSpPr>
                <p:spPr bwMode="auto">
                  <a:xfrm>
                    <a:off x="959" y="2082"/>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62" name="Rectangle 902">
                    <a:extLst>
                      <a:ext uri="{FF2B5EF4-FFF2-40B4-BE49-F238E27FC236}">
                        <a16:creationId xmlns:a16="http://schemas.microsoft.com/office/drawing/2014/main" id="{26656732-2563-5348-AC0C-398939B8FD44}"/>
                      </a:ext>
                    </a:extLst>
                  </p:cNvPr>
                  <p:cNvSpPr>
                    <a:spLocks noChangeArrowheads="1"/>
                  </p:cNvSpPr>
                  <p:nvPr/>
                </p:nvSpPr>
                <p:spPr bwMode="auto">
                  <a:xfrm>
                    <a:off x="988" y="2082"/>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63" name="Rectangle 903">
                    <a:extLst>
                      <a:ext uri="{FF2B5EF4-FFF2-40B4-BE49-F238E27FC236}">
                        <a16:creationId xmlns:a16="http://schemas.microsoft.com/office/drawing/2014/main" id="{35B5D6D8-591F-A547-926B-152CC28F1F6F}"/>
                      </a:ext>
                    </a:extLst>
                  </p:cNvPr>
                  <p:cNvSpPr>
                    <a:spLocks noChangeArrowheads="1"/>
                  </p:cNvSpPr>
                  <p:nvPr/>
                </p:nvSpPr>
                <p:spPr bwMode="auto">
                  <a:xfrm>
                    <a:off x="1016" y="2082"/>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64" name="Rectangle 904">
                    <a:extLst>
                      <a:ext uri="{FF2B5EF4-FFF2-40B4-BE49-F238E27FC236}">
                        <a16:creationId xmlns:a16="http://schemas.microsoft.com/office/drawing/2014/main" id="{76603FB1-6D3D-574D-962D-DDF6F372C56E}"/>
                      </a:ext>
                    </a:extLst>
                  </p:cNvPr>
                  <p:cNvSpPr>
                    <a:spLocks noChangeArrowheads="1"/>
                  </p:cNvSpPr>
                  <p:nvPr/>
                </p:nvSpPr>
                <p:spPr bwMode="auto">
                  <a:xfrm>
                    <a:off x="1045" y="2082"/>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65" name="Rectangle 905">
                    <a:extLst>
                      <a:ext uri="{FF2B5EF4-FFF2-40B4-BE49-F238E27FC236}">
                        <a16:creationId xmlns:a16="http://schemas.microsoft.com/office/drawing/2014/main" id="{4296CA05-4606-4B42-930C-4D9589F09467}"/>
                      </a:ext>
                    </a:extLst>
                  </p:cNvPr>
                  <p:cNvSpPr>
                    <a:spLocks noChangeArrowheads="1"/>
                  </p:cNvSpPr>
                  <p:nvPr/>
                </p:nvSpPr>
                <p:spPr bwMode="auto">
                  <a:xfrm>
                    <a:off x="1074" y="2082"/>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66" name="Rectangle 906">
                    <a:extLst>
                      <a:ext uri="{FF2B5EF4-FFF2-40B4-BE49-F238E27FC236}">
                        <a16:creationId xmlns:a16="http://schemas.microsoft.com/office/drawing/2014/main" id="{770D5163-E6D9-DA43-9CC2-4A45E3EAC3B6}"/>
                      </a:ext>
                    </a:extLst>
                  </p:cNvPr>
                  <p:cNvSpPr>
                    <a:spLocks noChangeArrowheads="1"/>
                  </p:cNvSpPr>
                  <p:nvPr/>
                </p:nvSpPr>
                <p:spPr bwMode="auto">
                  <a:xfrm>
                    <a:off x="1102" y="2082"/>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67" name="Freeform 907">
                    <a:extLst>
                      <a:ext uri="{FF2B5EF4-FFF2-40B4-BE49-F238E27FC236}">
                        <a16:creationId xmlns:a16="http://schemas.microsoft.com/office/drawing/2014/main" id="{C582E452-8D19-4E4F-92D0-BBC6070756AB}"/>
                      </a:ext>
                    </a:extLst>
                  </p:cNvPr>
                  <p:cNvSpPr>
                    <a:spLocks/>
                  </p:cNvSpPr>
                  <p:nvPr/>
                </p:nvSpPr>
                <p:spPr bwMode="auto">
                  <a:xfrm>
                    <a:off x="1126" y="2062"/>
                    <a:ext cx="15" cy="15"/>
                  </a:xfrm>
                  <a:custGeom>
                    <a:avLst/>
                    <a:gdLst>
                      <a:gd name="T0" fmla="*/ 0 w 15"/>
                      <a:gd name="T1" fmla="*/ 12 h 15"/>
                      <a:gd name="T2" fmla="*/ 3 w 15"/>
                      <a:gd name="T3" fmla="*/ 15 h 15"/>
                      <a:gd name="T4" fmla="*/ 15 w 15"/>
                      <a:gd name="T5" fmla="*/ 3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3"/>
                        </a:lnTo>
                        <a:lnTo>
                          <a:pt x="12"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68" name="Freeform 908">
                    <a:extLst>
                      <a:ext uri="{FF2B5EF4-FFF2-40B4-BE49-F238E27FC236}">
                        <a16:creationId xmlns:a16="http://schemas.microsoft.com/office/drawing/2014/main" id="{0D4457AD-FCD0-E04F-8694-8F0053B03076}"/>
                      </a:ext>
                    </a:extLst>
                  </p:cNvPr>
                  <p:cNvSpPr>
                    <a:spLocks/>
                  </p:cNvSpPr>
                  <p:nvPr/>
                </p:nvSpPr>
                <p:spPr bwMode="auto">
                  <a:xfrm>
                    <a:off x="1146" y="2042"/>
                    <a:ext cx="15" cy="15"/>
                  </a:xfrm>
                  <a:custGeom>
                    <a:avLst/>
                    <a:gdLst>
                      <a:gd name="T0" fmla="*/ 0 w 15"/>
                      <a:gd name="T1" fmla="*/ 12 h 15"/>
                      <a:gd name="T2" fmla="*/ 3 w 15"/>
                      <a:gd name="T3" fmla="*/ 15 h 15"/>
                      <a:gd name="T4" fmla="*/ 15 w 15"/>
                      <a:gd name="T5" fmla="*/ 3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3"/>
                        </a:lnTo>
                        <a:lnTo>
                          <a:pt x="12"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69" name="Freeform 909">
                    <a:extLst>
                      <a:ext uri="{FF2B5EF4-FFF2-40B4-BE49-F238E27FC236}">
                        <a16:creationId xmlns:a16="http://schemas.microsoft.com/office/drawing/2014/main" id="{FEA51DCC-6576-764A-9123-757B4FB40383}"/>
                      </a:ext>
                    </a:extLst>
                  </p:cNvPr>
                  <p:cNvSpPr>
                    <a:spLocks/>
                  </p:cNvSpPr>
                  <p:nvPr/>
                </p:nvSpPr>
                <p:spPr bwMode="auto">
                  <a:xfrm>
                    <a:off x="1166" y="2022"/>
                    <a:ext cx="15" cy="14"/>
                  </a:xfrm>
                  <a:custGeom>
                    <a:avLst/>
                    <a:gdLst>
                      <a:gd name="T0" fmla="*/ 0 w 15"/>
                      <a:gd name="T1" fmla="*/ 11 h 14"/>
                      <a:gd name="T2" fmla="*/ 3 w 15"/>
                      <a:gd name="T3" fmla="*/ 14 h 14"/>
                      <a:gd name="T4" fmla="*/ 15 w 15"/>
                      <a:gd name="T5" fmla="*/ 3 h 14"/>
                      <a:gd name="T6" fmla="*/ 12 w 15"/>
                      <a:gd name="T7" fmla="*/ 0 h 14"/>
                      <a:gd name="T8" fmla="*/ 0 w 15"/>
                      <a:gd name="T9" fmla="*/ 11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1"/>
                        </a:moveTo>
                        <a:lnTo>
                          <a:pt x="3" y="14"/>
                        </a:lnTo>
                        <a:lnTo>
                          <a:pt x="15" y="3"/>
                        </a:lnTo>
                        <a:lnTo>
                          <a:pt x="12" y="0"/>
                        </a:lnTo>
                        <a:lnTo>
                          <a:pt x="0" y="11"/>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70" name="Freeform 910">
                    <a:extLst>
                      <a:ext uri="{FF2B5EF4-FFF2-40B4-BE49-F238E27FC236}">
                        <a16:creationId xmlns:a16="http://schemas.microsoft.com/office/drawing/2014/main" id="{97706FBA-B2A4-2B4B-87D1-682082D2C1FB}"/>
                      </a:ext>
                    </a:extLst>
                  </p:cNvPr>
                  <p:cNvSpPr>
                    <a:spLocks/>
                  </p:cNvSpPr>
                  <p:nvPr/>
                </p:nvSpPr>
                <p:spPr bwMode="auto">
                  <a:xfrm>
                    <a:off x="1187" y="2002"/>
                    <a:ext cx="14" cy="14"/>
                  </a:xfrm>
                  <a:custGeom>
                    <a:avLst/>
                    <a:gdLst>
                      <a:gd name="T0" fmla="*/ 0 w 14"/>
                      <a:gd name="T1" fmla="*/ 11 h 14"/>
                      <a:gd name="T2" fmla="*/ 3 w 14"/>
                      <a:gd name="T3" fmla="*/ 14 h 14"/>
                      <a:gd name="T4" fmla="*/ 14 w 14"/>
                      <a:gd name="T5" fmla="*/ 3 h 14"/>
                      <a:gd name="T6" fmla="*/ 11 w 14"/>
                      <a:gd name="T7" fmla="*/ 0 h 14"/>
                      <a:gd name="T8" fmla="*/ 0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0" y="11"/>
                        </a:moveTo>
                        <a:lnTo>
                          <a:pt x="3" y="14"/>
                        </a:lnTo>
                        <a:lnTo>
                          <a:pt x="14" y="3"/>
                        </a:lnTo>
                        <a:lnTo>
                          <a:pt x="11" y="0"/>
                        </a:lnTo>
                        <a:lnTo>
                          <a:pt x="0" y="11"/>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71" name="Freeform 911">
                    <a:extLst>
                      <a:ext uri="{FF2B5EF4-FFF2-40B4-BE49-F238E27FC236}">
                        <a16:creationId xmlns:a16="http://schemas.microsoft.com/office/drawing/2014/main" id="{AD5D1E79-D543-2F47-8C35-5B2D2657AD40}"/>
                      </a:ext>
                    </a:extLst>
                  </p:cNvPr>
                  <p:cNvSpPr>
                    <a:spLocks/>
                  </p:cNvSpPr>
                  <p:nvPr/>
                </p:nvSpPr>
                <p:spPr bwMode="auto">
                  <a:xfrm>
                    <a:off x="1207" y="1981"/>
                    <a:ext cx="14" cy="15"/>
                  </a:xfrm>
                  <a:custGeom>
                    <a:avLst/>
                    <a:gdLst>
                      <a:gd name="T0" fmla="*/ 0 w 14"/>
                      <a:gd name="T1" fmla="*/ 12 h 15"/>
                      <a:gd name="T2" fmla="*/ 3 w 14"/>
                      <a:gd name="T3" fmla="*/ 15 h 15"/>
                      <a:gd name="T4" fmla="*/ 14 w 14"/>
                      <a:gd name="T5" fmla="*/ 3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3"/>
                        </a:lnTo>
                        <a:lnTo>
                          <a:pt x="11"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72" name="Freeform 912">
                    <a:extLst>
                      <a:ext uri="{FF2B5EF4-FFF2-40B4-BE49-F238E27FC236}">
                        <a16:creationId xmlns:a16="http://schemas.microsoft.com/office/drawing/2014/main" id="{187D7139-64DC-C740-83DE-E5FC5091ACC3}"/>
                      </a:ext>
                    </a:extLst>
                  </p:cNvPr>
                  <p:cNvSpPr>
                    <a:spLocks/>
                  </p:cNvSpPr>
                  <p:nvPr/>
                </p:nvSpPr>
                <p:spPr bwMode="auto">
                  <a:xfrm>
                    <a:off x="1227" y="1972"/>
                    <a:ext cx="4" cy="4"/>
                  </a:xfrm>
                  <a:custGeom>
                    <a:avLst/>
                    <a:gdLst>
                      <a:gd name="T0" fmla="*/ 0 w 4"/>
                      <a:gd name="T1" fmla="*/ 0 h 4"/>
                      <a:gd name="T2" fmla="*/ 3 w 4"/>
                      <a:gd name="T3" fmla="*/ 4 h 4"/>
                      <a:gd name="T4" fmla="*/ 4 w 4"/>
                      <a:gd name="T5" fmla="*/ 3 h 4"/>
                      <a:gd name="T6" fmla="*/ 1 w 4"/>
                      <a:gd name="T7" fmla="*/ 0 h 4"/>
                      <a:gd name="T8" fmla="*/ 0 w 4"/>
                      <a:gd name="T9" fmla="*/ 0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0" y="0"/>
                        </a:moveTo>
                        <a:lnTo>
                          <a:pt x="3" y="4"/>
                        </a:lnTo>
                        <a:lnTo>
                          <a:pt x="4" y="3"/>
                        </a:lnTo>
                        <a:lnTo>
                          <a:pt x="1" y="0"/>
                        </a:lnTo>
                        <a:lnTo>
                          <a:pt x="0" y="0"/>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73" name="Rectangle 913">
                    <a:extLst>
                      <a:ext uri="{FF2B5EF4-FFF2-40B4-BE49-F238E27FC236}">
                        <a16:creationId xmlns:a16="http://schemas.microsoft.com/office/drawing/2014/main" id="{55BD5750-633B-BA4F-BA9C-8CB5574801AA}"/>
                      </a:ext>
                    </a:extLst>
                  </p:cNvPr>
                  <p:cNvSpPr>
                    <a:spLocks noChangeArrowheads="1"/>
                  </p:cNvSpPr>
                  <p:nvPr/>
                </p:nvSpPr>
                <p:spPr bwMode="auto">
                  <a:xfrm>
                    <a:off x="1117" y="2084"/>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74" name="Rectangle 914">
                    <a:extLst>
                      <a:ext uri="{FF2B5EF4-FFF2-40B4-BE49-F238E27FC236}">
                        <a16:creationId xmlns:a16="http://schemas.microsoft.com/office/drawing/2014/main" id="{98EE286E-9769-1F4A-9173-81178857B792}"/>
                      </a:ext>
                    </a:extLst>
                  </p:cNvPr>
                  <p:cNvSpPr>
                    <a:spLocks noChangeArrowheads="1"/>
                  </p:cNvSpPr>
                  <p:nvPr/>
                </p:nvSpPr>
                <p:spPr bwMode="auto">
                  <a:xfrm>
                    <a:off x="1117" y="2113"/>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75" name="Rectangle 915">
                    <a:extLst>
                      <a:ext uri="{FF2B5EF4-FFF2-40B4-BE49-F238E27FC236}">
                        <a16:creationId xmlns:a16="http://schemas.microsoft.com/office/drawing/2014/main" id="{53E7DFF1-68BB-6549-9EBA-93FADEA1D180}"/>
                      </a:ext>
                    </a:extLst>
                  </p:cNvPr>
                  <p:cNvSpPr>
                    <a:spLocks noChangeArrowheads="1"/>
                  </p:cNvSpPr>
                  <p:nvPr/>
                </p:nvSpPr>
                <p:spPr bwMode="auto">
                  <a:xfrm>
                    <a:off x="1117" y="2141"/>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76" name="Rectangle 916">
                    <a:extLst>
                      <a:ext uri="{FF2B5EF4-FFF2-40B4-BE49-F238E27FC236}">
                        <a16:creationId xmlns:a16="http://schemas.microsoft.com/office/drawing/2014/main" id="{F7800918-20E2-BA4A-A365-8A0FE2AB13B7}"/>
                      </a:ext>
                    </a:extLst>
                  </p:cNvPr>
                  <p:cNvSpPr>
                    <a:spLocks noChangeArrowheads="1"/>
                  </p:cNvSpPr>
                  <p:nvPr/>
                </p:nvSpPr>
                <p:spPr bwMode="auto">
                  <a:xfrm>
                    <a:off x="1117" y="2170"/>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77" name="Rectangle 917">
                    <a:extLst>
                      <a:ext uri="{FF2B5EF4-FFF2-40B4-BE49-F238E27FC236}">
                        <a16:creationId xmlns:a16="http://schemas.microsoft.com/office/drawing/2014/main" id="{F4B255FF-0166-CD40-9747-1CE02C143B65}"/>
                      </a:ext>
                    </a:extLst>
                  </p:cNvPr>
                  <p:cNvSpPr>
                    <a:spLocks noChangeArrowheads="1"/>
                  </p:cNvSpPr>
                  <p:nvPr/>
                </p:nvSpPr>
                <p:spPr bwMode="auto">
                  <a:xfrm>
                    <a:off x="1117" y="2198"/>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78" name="Rectangle 918">
                    <a:extLst>
                      <a:ext uri="{FF2B5EF4-FFF2-40B4-BE49-F238E27FC236}">
                        <a16:creationId xmlns:a16="http://schemas.microsoft.com/office/drawing/2014/main" id="{C2AC58AE-F152-B14C-9645-65C529856EE1}"/>
                      </a:ext>
                    </a:extLst>
                  </p:cNvPr>
                  <p:cNvSpPr>
                    <a:spLocks noChangeArrowheads="1"/>
                  </p:cNvSpPr>
                  <p:nvPr/>
                </p:nvSpPr>
                <p:spPr bwMode="auto">
                  <a:xfrm>
                    <a:off x="1117" y="2227"/>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79" name="Rectangle 919">
                    <a:extLst>
                      <a:ext uri="{FF2B5EF4-FFF2-40B4-BE49-F238E27FC236}">
                        <a16:creationId xmlns:a16="http://schemas.microsoft.com/office/drawing/2014/main" id="{E7189072-73AA-B948-8265-B5DFD2456DD7}"/>
                      </a:ext>
                    </a:extLst>
                  </p:cNvPr>
                  <p:cNvSpPr>
                    <a:spLocks noChangeArrowheads="1"/>
                  </p:cNvSpPr>
                  <p:nvPr/>
                </p:nvSpPr>
                <p:spPr bwMode="auto">
                  <a:xfrm>
                    <a:off x="1117" y="2256"/>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80" name="Rectangle 920">
                    <a:extLst>
                      <a:ext uri="{FF2B5EF4-FFF2-40B4-BE49-F238E27FC236}">
                        <a16:creationId xmlns:a16="http://schemas.microsoft.com/office/drawing/2014/main" id="{82FB5A8E-53B5-7149-B012-ACD84D9C888A}"/>
                      </a:ext>
                    </a:extLst>
                  </p:cNvPr>
                  <p:cNvSpPr>
                    <a:spLocks noChangeArrowheads="1"/>
                  </p:cNvSpPr>
                  <p:nvPr/>
                </p:nvSpPr>
                <p:spPr bwMode="auto">
                  <a:xfrm>
                    <a:off x="1117" y="2284"/>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81" name="Rectangle 921">
                    <a:extLst>
                      <a:ext uri="{FF2B5EF4-FFF2-40B4-BE49-F238E27FC236}">
                        <a16:creationId xmlns:a16="http://schemas.microsoft.com/office/drawing/2014/main" id="{BBF60058-45F9-F842-B625-606FF2CBDE2C}"/>
                      </a:ext>
                    </a:extLst>
                  </p:cNvPr>
                  <p:cNvSpPr>
                    <a:spLocks noChangeArrowheads="1"/>
                  </p:cNvSpPr>
                  <p:nvPr/>
                </p:nvSpPr>
                <p:spPr bwMode="auto">
                  <a:xfrm>
                    <a:off x="1117" y="2313"/>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82" name="Rectangle 922">
                    <a:extLst>
                      <a:ext uri="{FF2B5EF4-FFF2-40B4-BE49-F238E27FC236}">
                        <a16:creationId xmlns:a16="http://schemas.microsoft.com/office/drawing/2014/main" id="{4202EACA-7DC0-6746-AF95-736A55055677}"/>
                      </a:ext>
                    </a:extLst>
                  </p:cNvPr>
                  <p:cNvSpPr>
                    <a:spLocks noChangeArrowheads="1"/>
                  </p:cNvSpPr>
                  <p:nvPr/>
                </p:nvSpPr>
                <p:spPr bwMode="auto">
                  <a:xfrm>
                    <a:off x="1117" y="2341"/>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83" name="Rectangle 923">
                    <a:extLst>
                      <a:ext uri="{FF2B5EF4-FFF2-40B4-BE49-F238E27FC236}">
                        <a16:creationId xmlns:a16="http://schemas.microsoft.com/office/drawing/2014/main" id="{973635FF-911D-C94A-B077-2686682E44DE}"/>
                      </a:ext>
                    </a:extLst>
                  </p:cNvPr>
                  <p:cNvSpPr>
                    <a:spLocks noChangeArrowheads="1"/>
                  </p:cNvSpPr>
                  <p:nvPr/>
                </p:nvSpPr>
                <p:spPr bwMode="auto">
                  <a:xfrm>
                    <a:off x="1117" y="2370"/>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84" name="Rectangle 924">
                    <a:extLst>
                      <a:ext uri="{FF2B5EF4-FFF2-40B4-BE49-F238E27FC236}">
                        <a16:creationId xmlns:a16="http://schemas.microsoft.com/office/drawing/2014/main" id="{3CF8931F-B602-4742-A7F6-DAE0486F88ED}"/>
                      </a:ext>
                    </a:extLst>
                  </p:cNvPr>
                  <p:cNvSpPr>
                    <a:spLocks noChangeArrowheads="1"/>
                  </p:cNvSpPr>
                  <p:nvPr/>
                </p:nvSpPr>
                <p:spPr bwMode="auto">
                  <a:xfrm>
                    <a:off x="1117" y="2399"/>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grpSp>
            <p:grpSp>
              <p:nvGrpSpPr>
                <p:cNvPr id="165" name="Group 925">
                  <a:extLst>
                    <a:ext uri="{FF2B5EF4-FFF2-40B4-BE49-F238E27FC236}">
                      <a16:creationId xmlns:a16="http://schemas.microsoft.com/office/drawing/2014/main" id="{A74FC17B-1C23-AD4C-A4D2-D84DDD114F1A}"/>
                    </a:ext>
                  </a:extLst>
                </p:cNvPr>
                <p:cNvGrpSpPr>
                  <a:grpSpLocks/>
                </p:cNvGrpSpPr>
                <p:nvPr/>
              </p:nvGrpSpPr>
              <p:grpSpPr bwMode="auto">
                <a:xfrm>
                  <a:off x="899" y="1969"/>
                  <a:ext cx="4" cy="332"/>
                  <a:chOff x="899" y="1969"/>
                  <a:chExt cx="4" cy="332"/>
                </a:xfrm>
              </p:grpSpPr>
              <p:sp>
                <p:nvSpPr>
                  <p:cNvPr id="186" name="Rectangle 926">
                    <a:extLst>
                      <a:ext uri="{FF2B5EF4-FFF2-40B4-BE49-F238E27FC236}">
                        <a16:creationId xmlns:a16="http://schemas.microsoft.com/office/drawing/2014/main" id="{515C1519-F5B4-FE48-9A0C-5BA1DCCBB781}"/>
                      </a:ext>
                    </a:extLst>
                  </p:cNvPr>
                  <p:cNvSpPr>
                    <a:spLocks noChangeArrowheads="1"/>
                  </p:cNvSpPr>
                  <p:nvPr/>
                </p:nvSpPr>
                <p:spPr bwMode="auto">
                  <a:xfrm>
                    <a:off x="899" y="1969"/>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7" name="Rectangle 927">
                    <a:extLst>
                      <a:ext uri="{FF2B5EF4-FFF2-40B4-BE49-F238E27FC236}">
                        <a16:creationId xmlns:a16="http://schemas.microsoft.com/office/drawing/2014/main" id="{9260FF8F-6C8A-4543-B880-743CD8901FB1}"/>
                      </a:ext>
                    </a:extLst>
                  </p:cNvPr>
                  <p:cNvSpPr>
                    <a:spLocks noChangeArrowheads="1"/>
                  </p:cNvSpPr>
                  <p:nvPr/>
                </p:nvSpPr>
                <p:spPr bwMode="auto">
                  <a:xfrm>
                    <a:off x="899" y="1998"/>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8" name="Rectangle 928">
                    <a:extLst>
                      <a:ext uri="{FF2B5EF4-FFF2-40B4-BE49-F238E27FC236}">
                        <a16:creationId xmlns:a16="http://schemas.microsoft.com/office/drawing/2014/main" id="{68F1C700-172F-9741-9397-C9E7167A3AE4}"/>
                      </a:ext>
                    </a:extLst>
                  </p:cNvPr>
                  <p:cNvSpPr>
                    <a:spLocks noChangeArrowheads="1"/>
                  </p:cNvSpPr>
                  <p:nvPr/>
                </p:nvSpPr>
                <p:spPr bwMode="auto">
                  <a:xfrm>
                    <a:off x="899" y="2027"/>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9" name="Rectangle 929">
                    <a:extLst>
                      <a:ext uri="{FF2B5EF4-FFF2-40B4-BE49-F238E27FC236}">
                        <a16:creationId xmlns:a16="http://schemas.microsoft.com/office/drawing/2014/main" id="{D146C66A-C611-9E47-970F-62473CD959FA}"/>
                      </a:ext>
                    </a:extLst>
                  </p:cNvPr>
                  <p:cNvSpPr>
                    <a:spLocks noChangeArrowheads="1"/>
                  </p:cNvSpPr>
                  <p:nvPr/>
                </p:nvSpPr>
                <p:spPr bwMode="auto">
                  <a:xfrm>
                    <a:off x="899" y="2055"/>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0" name="Rectangle 930">
                    <a:extLst>
                      <a:ext uri="{FF2B5EF4-FFF2-40B4-BE49-F238E27FC236}">
                        <a16:creationId xmlns:a16="http://schemas.microsoft.com/office/drawing/2014/main" id="{8BEA68D9-A9BB-8547-AAA7-E3EE520546D4}"/>
                      </a:ext>
                    </a:extLst>
                  </p:cNvPr>
                  <p:cNvSpPr>
                    <a:spLocks noChangeArrowheads="1"/>
                  </p:cNvSpPr>
                  <p:nvPr/>
                </p:nvSpPr>
                <p:spPr bwMode="auto">
                  <a:xfrm>
                    <a:off x="899" y="2084"/>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1" name="Rectangle 931">
                    <a:extLst>
                      <a:ext uri="{FF2B5EF4-FFF2-40B4-BE49-F238E27FC236}">
                        <a16:creationId xmlns:a16="http://schemas.microsoft.com/office/drawing/2014/main" id="{0186609B-6795-964B-AF12-73367B9B9993}"/>
                      </a:ext>
                    </a:extLst>
                  </p:cNvPr>
                  <p:cNvSpPr>
                    <a:spLocks noChangeArrowheads="1"/>
                  </p:cNvSpPr>
                  <p:nvPr/>
                </p:nvSpPr>
                <p:spPr bwMode="auto">
                  <a:xfrm>
                    <a:off x="899" y="2113"/>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2" name="Rectangle 932">
                    <a:extLst>
                      <a:ext uri="{FF2B5EF4-FFF2-40B4-BE49-F238E27FC236}">
                        <a16:creationId xmlns:a16="http://schemas.microsoft.com/office/drawing/2014/main" id="{7F59C762-0784-CC45-9CAD-631169B54511}"/>
                      </a:ext>
                    </a:extLst>
                  </p:cNvPr>
                  <p:cNvSpPr>
                    <a:spLocks noChangeArrowheads="1"/>
                  </p:cNvSpPr>
                  <p:nvPr/>
                </p:nvSpPr>
                <p:spPr bwMode="auto">
                  <a:xfrm>
                    <a:off x="899" y="2141"/>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3" name="Rectangle 933">
                    <a:extLst>
                      <a:ext uri="{FF2B5EF4-FFF2-40B4-BE49-F238E27FC236}">
                        <a16:creationId xmlns:a16="http://schemas.microsoft.com/office/drawing/2014/main" id="{BCDA49AC-2701-9744-9D07-FFFB566D6170}"/>
                      </a:ext>
                    </a:extLst>
                  </p:cNvPr>
                  <p:cNvSpPr>
                    <a:spLocks noChangeArrowheads="1"/>
                  </p:cNvSpPr>
                  <p:nvPr/>
                </p:nvSpPr>
                <p:spPr bwMode="auto">
                  <a:xfrm>
                    <a:off x="899" y="2170"/>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4" name="Rectangle 934">
                    <a:extLst>
                      <a:ext uri="{FF2B5EF4-FFF2-40B4-BE49-F238E27FC236}">
                        <a16:creationId xmlns:a16="http://schemas.microsoft.com/office/drawing/2014/main" id="{98B082B9-EFB9-3E41-A90B-901C819E1DB9}"/>
                      </a:ext>
                    </a:extLst>
                  </p:cNvPr>
                  <p:cNvSpPr>
                    <a:spLocks noChangeArrowheads="1"/>
                  </p:cNvSpPr>
                  <p:nvPr/>
                </p:nvSpPr>
                <p:spPr bwMode="auto">
                  <a:xfrm>
                    <a:off x="899" y="2198"/>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5" name="Rectangle 935">
                    <a:extLst>
                      <a:ext uri="{FF2B5EF4-FFF2-40B4-BE49-F238E27FC236}">
                        <a16:creationId xmlns:a16="http://schemas.microsoft.com/office/drawing/2014/main" id="{2B35E2C1-ED03-4E45-BCE4-FCBEBBCC224F}"/>
                      </a:ext>
                    </a:extLst>
                  </p:cNvPr>
                  <p:cNvSpPr>
                    <a:spLocks noChangeArrowheads="1"/>
                  </p:cNvSpPr>
                  <p:nvPr/>
                </p:nvSpPr>
                <p:spPr bwMode="auto">
                  <a:xfrm>
                    <a:off x="899" y="2227"/>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6" name="Rectangle 936">
                    <a:extLst>
                      <a:ext uri="{FF2B5EF4-FFF2-40B4-BE49-F238E27FC236}">
                        <a16:creationId xmlns:a16="http://schemas.microsoft.com/office/drawing/2014/main" id="{711E507C-1CC6-E54A-B9CC-0485914A04B9}"/>
                      </a:ext>
                    </a:extLst>
                  </p:cNvPr>
                  <p:cNvSpPr>
                    <a:spLocks noChangeArrowheads="1"/>
                  </p:cNvSpPr>
                  <p:nvPr/>
                </p:nvSpPr>
                <p:spPr bwMode="auto">
                  <a:xfrm>
                    <a:off x="899" y="2256"/>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7" name="Rectangle 937">
                    <a:extLst>
                      <a:ext uri="{FF2B5EF4-FFF2-40B4-BE49-F238E27FC236}">
                        <a16:creationId xmlns:a16="http://schemas.microsoft.com/office/drawing/2014/main" id="{F72EB8A9-4B28-B54C-9142-E37E66A4F004}"/>
                      </a:ext>
                    </a:extLst>
                  </p:cNvPr>
                  <p:cNvSpPr>
                    <a:spLocks noChangeArrowheads="1"/>
                  </p:cNvSpPr>
                  <p:nvPr/>
                </p:nvSpPr>
                <p:spPr bwMode="auto">
                  <a:xfrm>
                    <a:off x="899" y="2284"/>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grpSp>
            <p:grpSp>
              <p:nvGrpSpPr>
                <p:cNvPr id="166" name="Group 938">
                  <a:extLst>
                    <a:ext uri="{FF2B5EF4-FFF2-40B4-BE49-F238E27FC236}">
                      <a16:creationId xmlns:a16="http://schemas.microsoft.com/office/drawing/2014/main" id="{006E867A-9EC0-5E4E-90CA-E8F6E7D1FC68}"/>
                    </a:ext>
                  </a:extLst>
                </p:cNvPr>
                <p:cNvGrpSpPr>
                  <a:grpSpLocks/>
                </p:cNvGrpSpPr>
                <p:nvPr/>
              </p:nvGrpSpPr>
              <p:grpSpPr bwMode="auto">
                <a:xfrm>
                  <a:off x="897" y="2301"/>
                  <a:ext cx="330" cy="4"/>
                  <a:chOff x="897" y="2301"/>
                  <a:chExt cx="330" cy="4"/>
                </a:xfrm>
              </p:grpSpPr>
              <p:sp>
                <p:nvSpPr>
                  <p:cNvPr id="174" name="Rectangle 939">
                    <a:extLst>
                      <a:ext uri="{FF2B5EF4-FFF2-40B4-BE49-F238E27FC236}">
                        <a16:creationId xmlns:a16="http://schemas.microsoft.com/office/drawing/2014/main" id="{256DBA53-AF4C-FB44-9BFC-CAD8E7585EE9}"/>
                      </a:ext>
                    </a:extLst>
                  </p:cNvPr>
                  <p:cNvSpPr>
                    <a:spLocks noChangeArrowheads="1"/>
                  </p:cNvSpPr>
                  <p:nvPr/>
                </p:nvSpPr>
                <p:spPr bwMode="auto">
                  <a:xfrm>
                    <a:off x="897" y="230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5" name="Rectangle 940">
                    <a:extLst>
                      <a:ext uri="{FF2B5EF4-FFF2-40B4-BE49-F238E27FC236}">
                        <a16:creationId xmlns:a16="http://schemas.microsoft.com/office/drawing/2014/main" id="{4E173C76-8E3A-B94E-AF01-3FACC771B143}"/>
                      </a:ext>
                    </a:extLst>
                  </p:cNvPr>
                  <p:cNvSpPr>
                    <a:spLocks noChangeArrowheads="1"/>
                  </p:cNvSpPr>
                  <p:nvPr/>
                </p:nvSpPr>
                <p:spPr bwMode="auto">
                  <a:xfrm>
                    <a:off x="925" y="230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6" name="Rectangle 941">
                    <a:extLst>
                      <a:ext uri="{FF2B5EF4-FFF2-40B4-BE49-F238E27FC236}">
                        <a16:creationId xmlns:a16="http://schemas.microsoft.com/office/drawing/2014/main" id="{7A20A55C-140D-5B4D-A12B-E7E2F5A99F68}"/>
                      </a:ext>
                    </a:extLst>
                  </p:cNvPr>
                  <p:cNvSpPr>
                    <a:spLocks noChangeArrowheads="1"/>
                  </p:cNvSpPr>
                  <p:nvPr/>
                </p:nvSpPr>
                <p:spPr bwMode="auto">
                  <a:xfrm>
                    <a:off x="954" y="230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7" name="Rectangle 942">
                    <a:extLst>
                      <a:ext uri="{FF2B5EF4-FFF2-40B4-BE49-F238E27FC236}">
                        <a16:creationId xmlns:a16="http://schemas.microsoft.com/office/drawing/2014/main" id="{91F2F800-A424-564F-9AC0-E3D0A1EBC016}"/>
                      </a:ext>
                    </a:extLst>
                  </p:cNvPr>
                  <p:cNvSpPr>
                    <a:spLocks noChangeArrowheads="1"/>
                  </p:cNvSpPr>
                  <p:nvPr/>
                </p:nvSpPr>
                <p:spPr bwMode="auto">
                  <a:xfrm>
                    <a:off x="983" y="230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8" name="Rectangle 943">
                    <a:extLst>
                      <a:ext uri="{FF2B5EF4-FFF2-40B4-BE49-F238E27FC236}">
                        <a16:creationId xmlns:a16="http://schemas.microsoft.com/office/drawing/2014/main" id="{15D3CCA9-BBB5-9C47-8119-5584A160DAF6}"/>
                      </a:ext>
                    </a:extLst>
                  </p:cNvPr>
                  <p:cNvSpPr>
                    <a:spLocks noChangeArrowheads="1"/>
                  </p:cNvSpPr>
                  <p:nvPr/>
                </p:nvSpPr>
                <p:spPr bwMode="auto">
                  <a:xfrm>
                    <a:off x="1011" y="230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9" name="Rectangle 944">
                    <a:extLst>
                      <a:ext uri="{FF2B5EF4-FFF2-40B4-BE49-F238E27FC236}">
                        <a16:creationId xmlns:a16="http://schemas.microsoft.com/office/drawing/2014/main" id="{67249264-478C-8F4C-B26D-3DC4FCF8A6F5}"/>
                      </a:ext>
                    </a:extLst>
                  </p:cNvPr>
                  <p:cNvSpPr>
                    <a:spLocks noChangeArrowheads="1"/>
                  </p:cNvSpPr>
                  <p:nvPr/>
                </p:nvSpPr>
                <p:spPr bwMode="auto">
                  <a:xfrm>
                    <a:off x="1040" y="230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0" name="Rectangle 945">
                    <a:extLst>
                      <a:ext uri="{FF2B5EF4-FFF2-40B4-BE49-F238E27FC236}">
                        <a16:creationId xmlns:a16="http://schemas.microsoft.com/office/drawing/2014/main" id="{554781BE-8DF1-1942-8714-21ED75B55F79}"/>
                      </a:ext>
                    </a:extLst>
                  </p:cNvPr>
                  <p:cNvSpPr>
                    <a:spLocks noChangeArrowheads="1"/>
                  </p:cNvSpPr>
                  <p:nvPr/>
                </p:nvSpPr>
                <p:spPr bwMode="auto">
                  <a:xfrm>
                    <a:off x="1069" y="230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1" name="Rectangle 946">
                    <a:extLst>
                      <a:ext uri="{FF2B5EF4-FFF2-40B4-BE49-F238E27FC236}">
                        <a16:creationId xmlns:a16="http://schemas.microsoft.com/office/drawing/2014/main" id="{D250F7EE-8795-0D49-BDB5-1E99AAE53AD9}"/>
                      </a:ext>
                    </a:extLst>
                  </p:cNvPr>
                  <p:cNvSpPr>
                    <a:spLocks noChangeArrowheads="1"/>
                  </p:cNvSpPr>
                  <p:nvPr/>
                </p:nvSpPr>
                <p:spPr bwMode="auto">
                  <a:xfrm>
                    <a:off x="1097" y="230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2" name="Rectangle 947">
                    <a:extLst>
                      <a:ext uri="{FF2B5EF4-FFF2-40B4-BE49-F238E27FC236}">
                        <a16:creationId xmlns:a16="http://schemas.microsoft.com/office/drawing/2014/main" id="{CD9E7745-5069-AD4F-924B-81FBA3D4D89D}"/>
                      </a:ext>
                    </a:extLst>
                  </p:cNvPr>
                  <p:cNvSpPr>
                    <a:spLocks noChangeArrowheads="1"/>
                  </p:cNvSpPr>
                  <p:nvPr/>
                </p:nvSpPr>
                <p:spPr bwMode="auto">
                  <a:xfrm>
                    <a:off x="1126" y="230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3" name="Rectangle 948">
                    <a:extLst>
                      <a:ext uri="{FF2B5EF4-FFF2-40B4-BE49-F238E27FC236}">
                        <a16:creationId xmlns:a16="http://schemas.microsoft.com/office/drawing/2014/main" id="{C163AACA-A823-8042-B766-909B6DCF1340}"/>
                      </a:ext>
                    </a:extLst>
                  </p:cNvPr>
                  <p:cNvSpPr>
                    <a:spLocks noChangeArrowheads="1"/>
                  </p:cNvSpPr>
                  <p:nvPr/>
                </p:nvSpPr>
                <p:spPr bwMode="auto">
                  <a:xfrm>
                    <a:off x="1154" y="230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4" name="Rectangle 949">
                    <a:extLst>
                      <a:ext uri="{FF2B5EF4-FFF2-40B4-BE49-F238E27FC236}">
                        <a16:creationId xmlns:a16="http://schemas.microsoft.com/office/drawing/2014/main" id="{9684072B-F95B-CB42-B243-FC3E171BCB4A}"/>
                      </a:ext>
                    </a:extLst>
                  </p:cNvPr>
                  <p:cNvSpPr>
                    <a:spLocks noChangeArrowheads="1"/>
                  </p:cNvSpPr>
                  <p:nvPr/>
                </p:nvSpPr>
                <p:spPr bwMode="auto">
                  <a:xfrm>
                    <a:off x="1183" y="230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85" name="Rectangle 950">
                    <a:extLst>
                      <a:ext uri="{FF2B5EF4-FFF2-40B4-BE49-F238E27FC236}">
                        <a16:creationId xmlns:a16="http://schemas.microsoft.com/office/drawing/2014/main" id="{C119DFF4-950F-DD4B-8D74-58FFC18255CC}"/>
                      </a:ext>
                    </a:extLst>
                  </p:cNvPr>
                  <p:cNvSpPr>
                    <a:spLocks noChangeArrowheads="1"/>
                  </p:cNvSpPr>
                  <p:nvPr/>
                </p:nvSpPr>
                <p:spPr bwMode="auto">
                  <a:xfrm>
                    <a:off x="1212" y="2301"/>
                    <a:ext cx="15"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grpSp>
            <p:grpSp>
              <p:nvGrpSpPr>
                <p:cNvPr id="167" name="Group 951">
                  <a:extLst>
                    <a:ext uri="{FF2B5EF4-FFF2-40B4-BE49-F238E27FC236}">
                      <a16:creationId xmlns:a16="http://schemas.microsoft.com/office/drawing/2014/main" id="{B98FD562-BF9D-FF4C-8A82-F202C9F04DAD}"/>
                    </a:ext>
                  </a:extLst>
                </p:cNvPr>
                <p:cNvGrpSpPr>
                  <a:grpSpLocks/>
                </p:cNvGrpSpPr>
                <p:nvPr/>
              </p:nvGrpSpPr>
              <p:grpSpPr bwMode="auto">
                <a:xfrm>
                  <a:off x="786" y="2302"/>
                  <a:ext cx="112" cy="118"/>
                  <a:chOff x="786" y="2302"/>
                  <a:chExt cx="112" cy="118"/>
                </a:xfrm>
              </p:grpSpPr>
              <p:sp>
                <p:nvSpPr>
                  <p:cNvPr id="168" name="Freeform 952">
                    <a:extLst>
                      <a:ext uri="{FF2B5EF4-FFF2-40B4-BE49-F238E27FC236}">
                        <a16:creationId xmlns:a16="http://schemas.microsoft.com/office/drawing/2014/main" id="{97DF0705-AAC7-7E43-8AE7-969173E1A5DF}"/>
                      </a:ext>
                    </a:extLst>
                  </p:cNvPr>
                  <p:cNvSpPr>
                    <a:spLocks/>
                  </p:cNvSpPr>
                  <p:nvPr/>
                </p:nvSpPr>
                <p:spPr bwMode="auto">
                  <a:xfrm>
                    <a:off x="884" y="2302"/>
                    <a:ext cx="14" cy="14"/>
                  </a:xfrm>
                  <a:custGeom>
                    <a:avLst/>
                    <a:gdLst>
                      <a:gd name="T0" fmla="*/ 14 w 14"/>
                      <a:gd name="T1" fmla="*/ 3 h 14"/>
                      <a:gd name="T2" fmla="*/ 11 w 14"/>
                      <a:gd name="T3" fmla="*/ 0 h 14"/>
                      <a:gd name="T4" fmla="*/ 0 w 14"/>
                      <a:gd name="T5" fmla="*/ 11 h 14"/>
                      <a:gd name="T6" fmla="*/ 3 w 14"/>
                      <a:gd name="T7" fmla="*/ 14 h 14"/>
                      <a:gd name="T8" fmla="*/ 14 w 14"/>
                      <a:gd name="T9" fmla="*/ 3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4" y="3"/>
                        </a:moveTo>
                        <a:lnTo>
                          <a:pt x="11" y="0"/>
                        </a:lnTo>
                        <a:lnTo>
                          <a:pt x="0" y="11"/>
                        </a:lnTo>
                        <a:lnTo>
                          <a:pt x="3" y="14"/>
                        </a:lnTo>
                        <a:lnTo>
                          <a:pt x="14"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69" name="Freeform 953">
                    <a:extLst>
                      <a:ext uri="{FF2B5EF4-FFF2-40B4-BE49-F238E27FC236}">
                        <a16:creationId xmlns:a16="http://schemas.microsoft.com/office/drawing/2014/main" id="{8B4575CD-6DFC-FE4D-8BDE-168D131ADF9D}"/>
                      </a:ext>
                    </a:extLst>
                  </p:cNvPr>
                  <p:cNvSpPr>
                    <a:spLocks/>
                  </p:cNvSpPr>
                  <p:nvPr/>
                </p:nvSpPr>
                <p:spPr bwMode="auto">
                  <a:xfrm>
                    <a:off x="865" y="2323"/>
                    <a:ext cx="14" cy="14"/>
                  </a:xfrm>
                  <a:custGeom>
                    <a:avLst/>
                    <a:gdLst>
                      <a:gd name="T0" fmla="*/ 14 w 14"/>
                      <a:gd name="T1" fmla="*/ 3 h 14"/>
                      <a:gd name="T2" fmla="*/ 11 w 14"/>
                      <a:gd name="T3" fmla="*/ 0 h 14"/>
                      <a:gd name="T4" fmla="*/ 0 w 14"/>
                      <a:gd name="T5" fmla="*/ 11 h 14"/>
                      <a:gd name="T6" fmla="*/ 3 w 14"/>
                      <a:gd name="T7" fmla="*/ 14 h 14"/>
                      <a:gd name="T8" fmla="*/ 14 w 14"/>
                      <a:gd name="T9" fmla="*/ 3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4" y="3"/>
                        </a:moveTo>
                        <a:lnTo>
                          <a:pt x="11" y="0"/>
                        </a:lnTo>
                        <a:lnTo>
                          <a:pt x="0" y="11"/>
                        </a:lnTo>
                        <a:lnTo>
                          <a:pt x="3" y="14"/>
                        </a:lnTo>
                        <a:lnTo>
                          <a:pt x="14"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0" name="Freeform 954">
                    <a:extLst>
                      <a:ext uri="{FF2B5EF4-FFF2-40B4-BE49-F238E27FC236}">
                        <a16:creationId xmlns:a16="http://schemas.microsoft.com/office/drawing/2014/main" id="{13707683-D147-5D4D-9A93-C2D809348A3E}"/>
                      </a:ext>
                    </a:extLst>
                  </p:cNvPr>
                  <p:cNvSpPr>
                    <a:spLocks/>
                  </p:cNvSpPr>
                  <p:nvPr/>
                </p:nvSpPr>
                <p:spPr bwMode="auto">
                  <a:xfrm>
                    <a:off x="845" y="2343"/>
                    <a:ext cx="14" cy="15"/>
                  </a:xfrm>
                  <a:custGeom>
                    <a:avLst/>
                    <a:gdLst>
                      <a:gd name="T0" fmla="*/ 14 w 14"/>
                      <a:gd name="T1" fmla="*/ 4 h 15"/>
                      <a:gd name="T2" fmla="*/ 11 w 14"/>
                      <a:gd name="T3" fmla="*/ 0 h 15"/>
                      <a:gd name="T4" fmla="*/ 0 w 14"/>
                      <a:gd name="T5" fmla="*/ 12 h 15"/>
                      <a:gd name="T6" fmla="*/ 3 w 14"/>
                      <a:gd name="T7" fmla="*/ 15 h 15"/>
                      <a:gd name="T8" fmla="*/ 14 w 14"/>
                      <a:gd name="T9" fmla="*/ 4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4"/>
                        </a:moveTo>
                        <a:lnTo>
                          <a:pt x="11" y="0"/>
                        </a:lnTo>
                        <a:lnTo>
                          <a:pt x="0" y="12"/>
                        </a:lnTo>
                        <a:lnTo>
                          <a:pt x="3" y="15"/>
                        </a:lnTo>
                        <a:lnTo>
                          <a:pt x="14" y="4"/>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1" name="Freeform 955">
                    <a:extLst>
                      <a:ext uri="{FF2B5EF4-FFF2-40B4-BE49-F238E27FC236}">
                        <a16:creationId xmlns:a16="http://schemas.microsoft.com/office/drawing/2014/main" id="{DF7814D3-619B-5446-9C78-044CA1741849}"/>
                      </a:ext>
                    </a:extLst>
                  </p:cNvPr>
                  <p:cNvSpPr>
                    <a:spLocks/>
                  </p:cNvSpPr>
                  <p:nvPr/>
                </p:nvSpPr>
                <p:spPr bwMode="auto">
                  <a:xfrm>
                    <a:off x="825" y="2364"/>
                    <a:ext cx="15" cy="15"/>
                  </a:xfrm>
                  <a:custGeom>
                    <a:avLst/>
                    <a:gdLst>
                      <a:gd name="T0" fmla="*/ 15 w 15"/>
                      <a:gd name="T1" fmla="*/ 3 h 15"/>
                      <a:gd name="T2" fmla="*/ 12 w 15"/>
                      <a:gd name="T3" fmla="*/ 0 h 15"/>
                      <a:gd name="T4" fmla="*/ 0 w 15"/>
                      <a:gd name="T5" fmla="*/ 12 h 15"/>
                      <a:gd name="T6" fmla="*/ 3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2"/>
                        </a:lnTo>
                        <a:lnTo>
                          <a:pt x="3" y="15"/>
                        </a:lnTo>
                        <a:lnTo>
                          <a:pt x="15"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2" name="Freeform 956">
                    <a:extLst>
                      <a:ext uri="{FF2B5EF4-FFF2-40B4-BE49-F238E27FC236}">
                        <a16:creationId xmlns:a16="http://schemas.microsoft.com/office/drawing/2014/main" id="{A98087D8-280C-9242-AADB-20C4424520B1}"/>
                      </a:ext>
                    </a:extLst>
                  </p:cNvPr>
                  <p:cNvSpPr>
                    <a:spLocks/>
                  </p:cNvSpPr>
                  <p:nvPr/>
                </p:nvSpPr>
                <p:spPr bwMode="auto">
                  <a:xfrm>
                    <a:off x="805" y="2385"/>
                    <a:ext cx="15" cy="15"/>
                  </a:xfrm>
                  <a:custGeom>
                    <a:avLst/>
                    <a:gdLst>
                      <a:gd name="T0" fmla="*/ 15 w 15"/>
                      <a:gd name="T1" fmla="*/ 3 h 15"/>
                      <a:gd name="T2" fmla="*/ 12 w 15"/>
                      <a:gd name="T3" fmla="*/ 0 h 15"/>
                      <a:gd name="T4" fmla="*/ 0 w 15"/>
                      <a:gd name="T5" fmla="*/ 12 h 15"/>
                      <a:gd name="T6" fmla="*/ 3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2"/>
                        </a:lnTo>
                        <a:lnTo>
                          <a:pt x="3" y="15"/>
                        </a:lnTo>
                        <a:lnTo>
                          <a:pt x="15"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3" name="Freeform 957">
                    <a:extLst>
                      <a:ext uri="{FF2B5EF4-FFF2-40B4-BE49-F238E27FC236}">
                        <a16:creationId xmlns:a16="http://schemas.microsoft.com/office/drawing/2014/main" id="{1BFF0947-7861-9144-B623-24BC6DBB5037}"/>
                      </a:ext>
                    </a:extLst>
                  </p:cNvPr>
                  <p:cNvSpPr>
                    <a:spLocks/>
                  </p:cNvSpPr>
                  <p:nvPr/>
                </p:nvSpPr>
                <p:spPr bwMode="auto">
                  <a:xfrm>
                    <a:off x="786" y="2406"/>
                    <a:ext cx="14" cy="14"/>
                  </a:xfrm>
                  <a:custGeom>
                    <a:avLst/>
                    <a:gdLst>
                      <a:gd name="T0" fmla="*/ 14 w 14"/>
                      <a:gd name="T1" fmla="*/ 3 h 14"/>
                      <a:gd name="T2" fmla="*/ 11 w 14"/>
                      <a:gd name="T3" fmla="*/ 0 h 14"/>
                      <a:gd name="T4" fmla="*/ 0 w 14"/>
                      <a:gd name="T5" fmla="*/ 11 h 14"/>
                      <a:gd name="T6" fmla="*/ 3 w 14"/>
                      <a:gd name="T7" fmla="*/ 14 h 14"/>
                      <a:gd name="T8" fmla="*/ 14 w 14"/>
                      <a:gd name="T9" fmla="*/ 3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4" y="3"/>
                        </a:moveTo>
                        <a:lnTo>
                          <a:pt x="11" y="0"/>
                        </a:lnTo>
                        <a:lnTo>
                          <a:pt x="0" y="11"/>
                        </a:lnTo>
                        <a:lnTo>
                          <a:pt x="3" y="14"/>
                        </a:lnTo>
                        <a:lnTo>
                          <a:pt x="14"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grpSp>
            <p:nvGrpSpPr>
              <p:cNvPr id="42" name="Group 958">
                <a:extLst>
                  <a:ext uri="{FF2B5EF4-FFF2-40B4-BE49-F238E27FC236}">
                    <a16:creationId xmlns:a16="http://schemas.microsoft.com/office/drawing/2014/main" id="{5D613421-F8EC-D045-9897-D323572751E4}"/>
                  </a:ext>
                </a:extLst>
              </p:cNvPr>
              <p:cNvGrpSpPr>
                <a:grpSpLocks/>
              </p:cNvGrpSpPr>
              <p:nvPr/>
            </p:nvGrpSpPr>
            <p:grpSpPr bwMode="auto">
              <a:xfrm>
                <a:off x="1116" y="1969"/>
                <a:ext cx="445" cy="451"/>
                <a:chOff x="1116" y="1969"/>
                <a:chExt cx="445" cy="451"/>
              </a:xfrm>
            </p:grpSpPr>
            <p:grpSp>
              <p:nvGrpSpPr>
                <p:cNvPr id="43" name="Group 959">
                  <a:extLst>
                    <a:ext uri="{FF2B5EF4-FFF2-40B4-BE49-F238E27FC236}">
                      <a16:creationId xmlns:a16="http://schemas.microsoft.com/office/drawing/2014/main" id="{E4966248-ABE9-044D-99EC-F17F7133FA93}"/>
                    </a:ext>
                  </a:extLst>
                </p:cNvPr>
                <p:cNvGrpSpPr>
                  <a:grpSpLocks/>
                </p:cNvGrpSpPr>
                <p:nvPr/>
              </p:nvGrpSpPr>
              <p:grpSpPr bwMode="auto">
                <a:xfrm>
                  <a:off x="1116" y="1971"/>
                  <a:ext cx="445" cy="446"/>
                  <a:chOff x="1116" y="1971"/>
                  <a:chExt cx="445" cy="446"/>
                </a:xfrm>
              </p:grpSpPr>
              <p:sp>
                <p:nvSpPr>
                  <p:cNvPr id="77" name="Freeform 960">
                    <a:extLst>
                      <a:ext uri="{FF2B5EF4-FFF2-40B4-BE49-F238E27FC236}">
                        <a16:creationId xmlns:a16="http://schemas.microsoft.com/office/drawing/2014/main" id="{DA599780-179B-804B-B7F5-0F173F729D30}"/>
                      </a:ext>
                    </a:extLst>
                  </p:cNvPr>
                  <p:cNvSpPr>
                    <a:spLocks/>
                  </p:cNvSpPr>
                  <p:nvPr/>
                </p:nvSpPr>
                <p:spPr bwMode="auto">
                  <a:xfrm>
                    <a:off x="1215" y="1971"/>
                    <a:ext cx="17" cy="16"/>
                  </a:xfrm>
                  <a:custGeom>
                    <a:avLst/>
                    <a:gdLst>
                      <a:gd name="T0" fmla="*/ 14 w 17"/>
                      <a:gd name="T1" fmla="*/ 5 h 16"/>
                      <a:gd name="T2" fmla="*/ 17 w 17"/>
                      <a:gd name="T3" fmla="*/ 5 h 16"/>
                      <a:gd name="T4" fmla="*/ 17 w 17"/>
                      <a:gd name="T5" fmla="*/ 0 h 16"/>
                      <a:gd name="T6" fmla="*/ 13 w 17"/>
                      <a:gd name="T7" fmla="*/ 0 h 16"/>
                      <a:gd name="T8" fmla="*/ 12 w 17"/>
                      <a:gd name="T9" fmla="*/ 0 h 16"/>
                      <a:gd name="T10" fmla="*/ 12 w 17"/>
                      <a:gd name="T11" fmla="*/ 1 h 16"/>
                      <a:gd name="T12" fmla="*/ 0 w 17"/>
                      <a:gd name="T13" fmla="*/ 13 h 16"/>
                      <a:gd name="T14" fmla="*/ 3 w 17"/>
                      <a:gd name="T15" fmla="*/ 16 h 16"/>
                      <a:gd name="T16" fmla="*/ 14 w 17"/>
                      <a:gd name="T17" fmla="*/ 5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6"/>
                      <a:gd name="T29" fmla="*/ 17 w 17"/>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6">
                        <a:moveTo>
                          <a:pt x="14" y="5"/>
                        </a:moveTo>
                        <a:lnTo>
                          <a:pt x="17" y="5"/>
                        </a:lnTo>
                        <a:lnTo>
                          <a:pt x="17" y="0"/>
                        </a:lnTo>
                        <a:lnTo>
                          <a:pt x="13" y="0"/>
                        </a:lnTo>
                        <a:lnTo>
                          <a:pt x="12" y="0"/>
                        </a:lnTo>
                        <a:lnTo>
                          <a:pt x="12" y="1"/>
                        </a:lnTo>
                        <a:lnTo>
                          <a:pt x="0" y="13"/>
                        </a:lnTo>
                        <a:lnTo>
                          <a:pt x="3" y="16"/>
                        </a:lnTo>
                        <a:lnTo>
                          <a:pt x="14" y="5"/>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8" name="Freeform 961">
                    <a:extLst>
                      <a:ext uri="{FF2B5EF4-FFF2-40B4-BE49-F238E27FC236}">
                        <a16:creationId xmlns:a16="http://schemas.microsoft.com/office/drawing/2014/main" id="{64636D7A-D294-0747-ABD9-69B2B5209374}"/>
                      </a:ext>
                    </a:extLst>
                  </p:cNvPr>
                  <p:cNvSpPr>
                    <a:spLocks/>
                  </p:cNvSpPr>
                  <p:nvPr/>
                </p:nvSpPr>
                <p:spPr bwMode="auto">
                  <a:xfrm>
                    <a:off x="1195" y="1992"/>
                    <a:ext cx="15" cy="15"/>
                  </a:xfrm>
                  <a:custGeom>
                    <a:avLst/>
                    <a:gdLst>
                      <a:gd name="T0" fmla="*/ 15 w 15"/>
                      <a:gd name="T1" fmla="*/ 3 h 15"/>
                      <a:gd name="T2" fmla="*/ 12 w 15"/>
                      <a:gd name="T3" fmla="*/ 0 h 15"/>
                      <a:gd name="T4" fmla="*/ 0 w 15"/>
                      <a:gd name="T5" fmla="*/ 12 h 15"/>
                      <a:gd name="T6" fmla="*/ 3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2"/>
                        </a:lnTo>
                        <a:lnTo>
                          <a:pt x="3" y="15"/>
                        </a:lnTo>
                        <a:lnTo>
                          <a:pt x="15"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9" name="Freeform 962">
                    <a:extLst>
                      <a:ext uri="{FF2B5EF4-FFF2-40B4-BE49-F238E27FC236}">
                        <a16:creationId xmlns:a16="http://schemas.microsoft.com/office/drawing/2014/main" id="{ED8DE040-CBDB-8C42-B654-FCDC352E3306}"/>
                      </a:ext>
                    </a:extLst>
                  </p:cNvPr>
                  <p:cNvSpPr>
                    <a:spLocks/>
                  </p:cNvSpPr>
                  <p:nvPr/>
                </p:nvSpPr>
                <p:spPr bwMode="auto">
                  <a:xfrm>
                    <a:off x="1174" y="2012"/>
                    <a:ext cx="15" cy="15"/>
                  </a:xfrm>
                  <a:custGeom>
                    <a:avLst/>
                    <a:gdLst>
                      <a:gd name="T0" fmla="*/ 15 w 15"/>
                      <a:gd name="T1" fmla="*/ 3 h 15"/>
                      <a:gd name="T2" fmla="*/ 12 w 15"/>
                      <a:gd name="T3" fmla="*/ 0 h 15"/>
                      <a:gd name="T4" fmla="*/ 0 w 15"/>
                      <a:gd name="T5" fmla="*/ 12 h 15"/>
                      <a:gd name="T6" fmla="*/ 3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2"/>
                        </a:lnTo>
                        <a:lnTo>
                          <a:pt x="3" y="15"/>
                        </a:lnTo>
                        <a:lnTo>
                          <a:pt x="15"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0" name="Freeform 963">
                    <a:extLst>
                      <a:ext uri="{FF2B5EF4-FFF2-40B4-BE49-F238E27FC236}">
                        <a16:creationId xmlns:a16="http://schemas.microsoft.com/office/drawing/2014/main" id="{0F0D0C09-0CAD-9849-A983-3EDF0FD51780}"/>
                      </a:ext>
                    </a:extLst>
                  </p:cNvPr>
                  <p:cNvSpPr>
                    <a:spLocks/>
                  </p:cNvSpPr>
                  <p:nvPr/>
                </p:nvSpPr>
                <p:spPr bwMode="auto">
                  <a:xfrm>
                    <a:off x="1154" y="2033"/>
                    <a:ext cx="15" cy="15"/>
                  </a:xfrm>
                  <a:custGeom>
                    <a:avLst/>
                    <a:gdLst>
                      <a:gd name="T0" fmla="*/ 15 w 15"/>
                      <a:gd name="T1" fmla="*/ 3 h 15"/>
                      <a:gd name="T2" fmla="*/ 12 w 15"/>
                      <a:gd name="T3" fmla="*/ 0 h 15"/>
                      <a:gd name="T4" fmla="*/ 0 w 15"/>
                      <a:gd name="T5" fmla="*/ 12 h 15"/>
                      <a:gd name="T6" fmla="*/ 4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2"/>
                        </a:lnTo>
                        <a:lnTo>
                          <a:pt x="4" y="15"/>
                        </a:lnTo>
                        <a:lnTo>
                          <a:pt x="15"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1" name="Freeform 964">
                    <a:extLst>
                      <a:ext uri="{FF2B5EF4-FFF2-40B4-BE49-F238E27FC236}">
                        <a16:creationId xmlns:a16="http://schemas.microsoft.com/office/drawing/2014/main" id="{6CE4DC79-73E5-0649-958F-0878A15C1129}"/>
                      </a:ext>
                    </a:extLst>
                  </p:cNvPr>
                  <p:cNvSpPr>
                    <a:spLocks/>
                  </p:cNvSpPr>
                  <p:nvPr/>
                </p:nvSpPr>
                <p:spPr bwMode="auto">
                  <a:xfrm>
                    <a:off x="1134" y="2053"/>
                    <a:ext cx="15" cy="15"/>
                  </a:xfrm>
                  <a:custGeom>
                    <a:avLst/>
                    <a:gdLst>
                      <a:gd name="T0" fmla="*/ 15 w 15"/>
                      <a:gd name="T1" fmla="*/ 3 h 15"/>
                      <a:gd name="T2" fmla="*/ 12 w 15"/>
                      <a:gd name="T3" fmla="*/ 0 h 15"/>
                      <a:gd name="T4" fmla="*/ 0 w 15"/>
                      <a:gd name="T5" fmla="*/ 11 h 15"/>
                      <a:gd name="T6" fmla="*/ 3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1"/>
                        </a:lnTo>
                        <a:lnTo>
                          <a:pt x="3" y="15"/>
                        </a:lnTo>
                        <a:lnTo>
                          <a:pt x="15"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2" name="Freeform 965">
                    <a:extLst>
                      <a:ext uri="{FF2B5EF4-FFF2-40B4-BE49-F238E27FC236}">
                        <a16:creationId xmlns:a16="http://schemas.microsoft.com/office/drawing/2014/main" id="{5FACFB64-0A15-C143-99BE-0E73FA90FB46}"/>
                      </a:ext>
                    </a:extLst>
                  </p:cNvPr>
                  <p:cNvSpPr>
                    <a:spLocks/>
                  </p:cNvSpPr>
                  <p:nvPr/>
                </p:nvSpPr>
                <p:spPr bwMode="auto">
                  <a:xfrm>
                    <a:off x="1116" y="2073"/>
                    <a:ext cx="12" cy="14"/>
                  </a:xfrm>
                  <a:custGeom>
                    <a:avLst/>
                    <a:gdLst>
                      <a:gd name="T0" fmla="*/ 12 w 12"/>
                      <a:gd name="T1" fmla="*/ 3 h 14"/>
                      <a:gd name="T2" fmla="*/ 9 w 12"/>
                      <a:gd name="T3" fmla="*/ 0 h 14"/>
                      <a:gd name="T4" fmla="*/ 0 w 12"/>
                      <a:gd name="T5" fmla="*/ 9 h 14"/>
                      <a:gd name="T6" fmla="*/ 0 w 12"/>
                      <a:gd name="T7" fmla="*/ 10 h 14"/>
                      <a:gd name="T8" fmla="*/ 0 w 12"/>
                      <a:gd name="T9" fmla="*/ 11 h 14"/>
                      <a:gd name="T10" fmla="*/ 0 w 12"/>
                      <a:gd name="T11" fmla="*/ 14 h 14"/>
                      <a:gd name="T12" fmla="*/ 4 w 12"/>
                      <a:gd name="T13" fmla="*/ 14 h 14"/>
                      <a:gd name="T14" fmla="*/ 4 w 12"/>
                      <a:gd name="T15" fmla="*/ 12 h 14"/>
                      <a:gd name="T16" fmla="*/ 12 w 12"/>
                      <a:gd name="T17" fmla="*/ 3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4"/>
                      <a:gd name="T29" fmla="*/ 12 w 12"/>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4">
                        <a:moveTo>
                          <a:pt x="12" y="3"/>
                        </a:moveTo>
                        <a:lnTo>
                          <a:pt x="9" y="0"/>
                        </a:lnTo>
                        <a:lnTo>
                          <a:pt x="0" y="9"/>
                        </a:lnTo>
                        <a:lnTo>
                          <a:pt x="0" y="10"/>
                        </a:lnTo>
                        <a:lnTo>
                          <a:pt x="0" y="11"/>
                        </a:lnTo>
                        <a:lnTo>
                          <a:pt x="0" y="14"/>
                        </a:lnTo>
                        <a:lnTo>
                          <a:pt x="4" y="14"/>
                        </a:lnTo>
                        <a:lnTo>
                          <a:pt x="4" y="12"/>
                        </a:lnTo>
                        <a:lnTo>
                          <a:pt x="12"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83" name="Rectangle 966">
                    <a:extLst>
                      <a:ext uri="{FF2B5EF4-FFF2-40B4-BE49-F238E27FC236}">
                        <a16:creationId xmlns:a16="http://schemas.microsoft.com/office/drawing/2014/main" id="{2B3CDEE2-B7DF-3744-BCC6-FAFC5295D521}"/>
                      </a:ext>
                    </a:extLst>
                  </p:cNvPr>
                  <p:cNvSpPr>
                    <a:spLocks noChangeArrowheads="1"/>
                  </p:cNvSpPr>
                  <p:nvPr/>
                </p:nvSpPr>
                <p:spPr bwMode="auto">
                  <a:xfrm>
                    <a:off x="1116" y="2100"/>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84" name="Rectangle 967">
                    <a:extLst>
                      <a:ext uri="{FF2B5EF4-FFF2-40B4-BE49-F238E27FC236}">
                        <a16:creationId xmlns:a16="http://schemas.microsoft.com/office/drawing/2014/main" id="{5D84136E-AB31-8746-92BE-CA2A38D2F430}"/>
                      </a:ext>
                    </a:extLst>
                  </p:cNvPr>
                  <p:cNvSpPr>
                    <a:spLocks noChangeArrowheads="1"/>
                  </p:cNvSpPr>
                  <p:nvPr/>
                </p:nvSpPr>
                <p:spPr bwMode="auto">
                  <a:xfrm>
                    <a:off x="1116" y="2128"/>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85" name="Rectangle 968">
                    <a:extLst>
                      <a:ext uri="{FF2B5EF4-FFF2-40B4-BE49-F238E27FC236}">
                        <a16:creationId xmlns:a16="http://schemas.microsoft.com/office/drawing/2014/main" id="{B4BF80B6-EF97-3147-994D-5DF7E4C95FDD}"/>
                      </a:ext>
                    </a:extLst>
                  </p:cNvPr>
                  <p:cNvSpPr>
                    <a:spLocks noChangeArrowheads="1"/>
                  </p:cNvSpPr>
                  <p:nvPr/>
                </p:nvSpPr>
                <p:spPr bwMode="auto">
                  <a:xfrm>
                    <a:off x="1116" y="2157"/>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86" name="Rectangle 969">
                    <a:extLst>
                      <a:ext uri="{FF2B5EF4-FFF2-40B4-BE49-F238E27FC236}">
                        <a16:creationId xmlns:a16="http://schemas.microsoft.com/office/drawing/2014/main" id="{A6389583-4029-5948-8D9D-3F0E64568830}"/>
                      </a:ext>
                    </a:extLst>
                  </p:cNvPr>
                  <p:cNvSpPr>
                    <a:spLocks noChangeArrowheads="1"/>
                  </p:cNvSpPr>
                  <p:nvPr/>
                </p:nvSpPr>
                <p:spPr bwMode="auto">
                  <a:xfrm>
                    <a:off x="1116" y="2186"/>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87" name="Rectangle 970">
                    <a:extLst>
                      <a:ext uri="{FF2B5EF4-FFF2-40B4-BE49-F238E27FC236}">
                        <a16:creationId xmlns:a16="http://schemas.microsoft.com/office/drawing/2014/main" id="{75FCBDA8-84BC-AE44-BAD2-8641CC1298DE}"/>
                      </a:ext>
                    </a:extLst>
                  </p:cNvPr>
                  <p:cNvSpPr>
                    <a:spLocks noChangeArrowheads="1"/>
                  </p:cNvSpPr>
                  <p:nvPr/>
                </p:nvSpPr>
                <p:spPr bwMode="auto">
                  <a:xfrm>
                    <a:off x="1116" y="2214"/>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88" name="Rectangle 971">
                    <a:extLst>
                      <a:ext uri="{FF2B5EF4-FFF2-40B4-BE49-F238E27FC236}">
                        <a16:creationId xmlns:a16="http://schemas.microsoft.com/office/drawing/2014/main" id="{2248EE8F-6108-8748-8345-B1EC601F3842}"/>
                      </a:ext>
                    </a:extLst>
                  </p:cNvPr>
                  <p:cNvSpPr>
                    <a:spLocks noChangeArrowheads="1"/>
                  </p:cNvSpPr>
                  <p:nvPr/>
                </p:nvSpPr>
                <p:spPr bwMode="auto">
                  <a:xfrm>
                    <a:off x="1116" y="2243"/>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89" name="Rectangle 972">
                    <a:extLst>
                      <a:ext uri="{FF2B5EF4-FFF2-40B4-BE49-F238E27FC236}">
                        <a16:creationId xmlns:a16="http://schemas.microsoft.com/office/drawing/2014/main" id="{CAFA0625-4864-6146-A4AC-0384FB3F8077}"/>
                      </a:ext>
                    </a:extLst>
                  </p:cNvPr>
                  <p:cNvSpPr>
                    <a:spLocks noChangeArrowheads="1"/>
                  </p:cNvSpPr>
                  <p:nvPr/>
                </p:nvSpPr>
                <p:spPr bwMode="auto">
                  <a:xfrm>
                    <a:off x="1116" y="2271"/>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90" name="Rectangle 973">
                    <a:extLst>
                      <a:ext uri="{FF2B5EF4-FFF2-40B4-BE49-F238E27FC236}">
                        <a16:creationId xmlns:a16="http://schemas.microsoft.com/office/drawing/2014/main" id="{C486E8ED-4637-4E4A-9F5B-EEE965A74F3D}"/>
                      </a:ext>
                    </a:extLst>
                  </p:cNvPr>
                  <p:cNvSpPr>
                    <a:spLocks noChangeArrowheads="1"/>
                  </p:cNvSpPr>
                  <p:nvPr/>
                </p:nvSpPr>
                <p:spPr bwMode="auto">
                  <a:xfrm>
                    <a:off x="1116" y="2300"/>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91" name="Rectangle 974">
                    <a:extLst>
                      <a:ext uri="{FF2B5EF4-FFF2-40B4-BE49-F238E27FC236}">
                        <a16:creationId xmlns:a16="http://schemas.microsoft.com/office/drawing/2014/main" id="{8723966F-FB5A-764A-A88D-C1D0D8495623}"/>
                      </a:ext>
                    </a:extLst>
                  </p:cNvPr>
                  <p:cNvSpPr>
                    <a:spLocks noChangeArrowheads="1"/>
                  </p:cNvSpPr>
                  <p:nvPr/>
                </p:nvSpPr>
                <p:spPr bwMode="auto">
                  <a:xfrm>
                    <a:off x="1116" y="2329"/>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92" name="Rectangle 975">
                    <a:extLst>
                      <a:ext uri="{FF2B5EF4-FFF2-40B4-BE49-F238E27FC236}">
                        <a16:creationId xmlns:a16="http://schemas.microsoft.com/office/drawing/2014/main" id="{ACADC0B4-6D19-2F4A-8B18-95D648081D92}"/>
                      </a:ext>
                    </a:extLst>
                  </p:cNvPr>
                  <p:cNvSpPr>
                    <a:spLocks noChangeArrowheads="1"/>
                  </p:cNvSpPr>
                  <p:nvPr/>
                </p:nvSpPr>
                <p:spPr bwMode="auto">
                  <a:xfrm>
                    <a:off x="1116" y="2357"/>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93" name="Rectangle 976">
                    <a:extLst>
                      <a:ext uri="{FF2B5EF4-FFF2-40B4-BE49-F238E27FC236}">
                        <a16:creationId xmlns:a16="http://schemas.microsoft.com/office/drawing/2014/main" id="{A9FDA7D7-9493-FC40-95B1-2823D2008258}"/>
                      </a:ext>
                    </a:extLst>
                  </p:cNvPr>
                  <p:cNvSpPr>
                    <a:spLocks noChangeArrowheads="1"/>
                  </p:cNvSpPr>
                  <p:nvPr/>
                </p:nvSpPr>
                <p:spPr bwMode="auto">
                  <a:xfrm>
                    <a:off x="1116" y="2386"/>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94" name="Freeform 977">
                    <a:extLst>
                      <a:ext uri="{FF2B5EF4-FFF2-40B4-BE49-F238E27FC236}">
                        <a16:creationId xmlns:a16="http://schemas.microsoft.com/office/drawing/2014/main" id="{3A8BD09B-CFD5-334D-B4B8-15BD1626E78A}"/>
                      </a:ext>
                    </a:extLst>
                  </p:cNvPr>
                  <p:cNvSpPr>
                    <a:spLocks/>
                  </p:cNvSpPr>
                  <p:nvPr/>
                </p:nvSpPr>
                <p:spPr bwMode="auto">
                  <a:xfrm>
                    <a:off x="1116" y="2412"/>
                    <a:ext cx="18" cy="5"/>
                  </a:xfrm>
                  <a:custGeom>
                    <a:avLst/>
                    <a:gdLst>
                      <a:gd name="T0" fmla="*/ 2 w 18"/>
                      <a:gd name="T1" fmla="*/ 3 h 5"/>
                      <a:gd name="T2" fmla="*/ 0 w 18"/>
                      <a:gd name="T3" fmla="*/ 3 h 5"/>
                      <a:gd name="T4" fmla="*/ 0 w 18"/>
                      <a:gd name="T5" fmla="*/ 3 h 5"/>
                      <a:gd name="T6" fmla="*/ 0 w 18"/>
                      <a:gd name="T7" fmla="*/ 5 h 5"/>
                      <a:gd name="T8" fmla="*/ 2 w 18"/>
                      <a:gd name="T9" fmla="*/ 5 h 5"/>
                      <a:gd name="T10" fmla="*/ 18 w 18"/>
                      <a:gd name="T11" fmla="*/ 5 h 5"/>
                      <a:gd name="T12" fmla="*/ 18 w 18"/>
                      <a:gd name="T13" fmla="*/ 0 h 5"/>
                      <a:gd name="T14" fmla="*/ 2 w 18"/>
                      <a:gd name="T15" fmla="*/ 0 h 5"/>
                      <a:gd name="T16" fmla="*/ 2 w 18"/>
                      <a:gd name="T17" fmla="*/ 3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5"/>
                      <a:gd name="T29" fmla="*/ 18 w 18"/>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5">
                        <a:moveTo>
                          <a:pt x="2" y="3"/>
                        </a:moveTo>
                        <a:lnTo>
                          <a:pt x="0" y="3"/>
                        </a:lnTo>
                        <a:lnTo>
                          <a:pt x="0" y="5"/>
                        </a:lnTo>
                        <a:lnTo>
                          <a:pt x="2" y="5"/>
                        </a:lnTo>
                        <a:lnTo>
                          <a:pt x="18" y="5"/>
                        </a:lnTo>
                        <a:lnTo>
                          <a:pt x="18" y="0"/>
                        </a:lnTo>
                        <a:lnTo>
                          <a:pt x="2" y="0"/>
                        </a:lnTo>
                        <a:lnTo>
                          <a:pt x="2"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95" name="Rectangle 978">
                    <a:extLst>
                      <a:ext uri="{FF2B5EF4-FFF2-40B4-BE49-F238E27FC236}">
                        <a16:creationId xmlns:a16="http://schemas.microsoft.com/office/drawing/2014/main" id="{79B27EEC-F31A-EA45-9185-C3B0CCE79A80}"/>
                      </a:ext>
                    </a:extLst>
                  </p:cNvPr>
                  <p:cNvSpPr>
                    <a:spLocks noChangeArrowheads="1"/>
                  </p:cNvSpPr>
                  <p:nvPr/>
                </p:nvSpPr>
                <p:spPr bwMode="auto">
                  <a:xfrm>
                    <a:off x="1146" y="2412"/>
                    <a:ext cx="17"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96" name="Rectangle 979">
                    <a:extLst>
                      <a:ext uri="{FF2B5EF4-FFF2-40B4-BE49-F238E27FC236}">
                        <a16:creationId xmlns:a16="http://schemas.microsoft.com/office/drawing/2014/main" id="{C1EA0224-59FD-594A-95F5-F5D3FAA081C1}"/>
                      </a:ext>
                    </a:extLst>
                  </p:cNvPr>
                  <p:cNvSpPr>
                    <a:spLocks noChangeArrowheads="1"/>
                  </p:cNvSpPr>
                  <p:nvPr/>
                </p:nvSpPr>
                <p:spPr bwMode="auto">
                  <a:xfrm>
                    <a:off x="1175" y="2412"/>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97" name="Rectangle 980">
                    <a:extLst>
                      <a:ext uri="{FF2B5EF4-FFF2-40B4-BE49-F238E27FC236}">
                        <a16:creationId xmlns:a16="http://schemas.microsoft.com/office/drawing/2014/main" id="{7959EB07-2885-524B-9F92-0C317556431F}"/>
                      </a:ext>
                    </a:extLst>
                  </p:cNvPr>
                  <p:cNvSpPr>
                    <a:spLocks noChangeArrowheads="1"/>
                  </p:cNvSpPr>
                  <p:nvPr/>
                </p:nvSpPr>
                <p:spPr bwMode="auto">
                  <a:xfrm>
                    <a:off x="1204" y="2412"/>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98" name="Rectangle 981">
                    <a:extLst>
                      <a:ext uri="{FF2B5EF4-FFF2-40B4-BE49-F238E27FC236}">
                        <a16:creationId xmlns:a16="http://schemas.microsoft.com/office/drawing/2014/main" id="{79E756B4-C1DE-3740-93DC-8268D5F09CC4}"/>
                      </a:ext>
                    </a:extLst>
                  </p:cNvPr>
                  <p:cNvSpPr>
                    <a:spLocks noChangeArrowheads="1"/>
                  </p:cNvSpPr>
                  <p:nvPr/>
                </p:nvSpPr>
                <p:spPr bwMode="auto">
                  <a:xfrm>
                    <a:off x="1232" y="2412"/>
                    <a:ext cx="17"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99" name="Rectangle 982">
                    <a:extLst>
                      <a:ext uri="{FF2B5EF4-FFF2-40B4-BE49-F238E27FC236}">
                        <a16:creationId xmlns:a16="http://schemas.microsoft.com/office/drawing/2014/main" id="{1939FD47-8B2D-1442-9497-C504A368E5BC}"/>
                      </a:ext>
                    </a:extLst>
                  </p:cNvPr>
                  <p:cNvSpPr>
                    <a:spLocks noChangeArrowheads="1"/>
                  </p:cNvSpPr>
                  <p:nvPr/>
                </p:nvSpPr>
                <p:spPr bwMode="auto">
                  <a:xfrm>
                    <a:off x="1261" y="2412"/>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00" name="Rectangle 983">
                    <a:extLst>
                      <a:ext uri="{FF2B5EF4-FFF2-40B4-BE49-F238E27FC236}">
                        <a16:creationId xmlns:a16="http://schemas.microsoft.com/office/drawing/2014/main" id="{F6E8D994-5110-3644-A61A-FAF3B58E46B8}"/>
                      </a:ext>
                    </a:extLst>
                  </p:cNvPr>
                  <p:cNvSpPr>
                    <a:spLocks noChangeArrowheads="1"/>
                  </p:cNvSpPr>
                  <p:nvPr/>
                </p:nvSpPr>
                <p:spPr bwMode="auto">
                  <a:xfrm>
                    <a:off x="1289" y="2412"/>
                    <a:ext cx="17"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01" name="Rectangle 984">
                    <a:extLst>
                      <a:ext uri="{FF2B5EF4-FFF2-40B4-BE49-F238E27FC236}">
                        <a16:creationId xmlns:a16="http://schemas.microsoft.com/office/drawing/2014/main" id="{EB802078-B3C9-C94C-98F1-03AAB19CC846}"/>
                      </a:ext>
                    </a:extLst>
                  </p:cNvPr>
                  <p:cNvSpPr>
                    <a:spLocks noChangeArrowheads="1"/>
                  </p:cNvSpPr>
                  <p:nvPr/>
                </p:nvSpPr>
                <p:spPr bwMode="auto">
                  <a:xfrm>
                    <a:off x="1318" y="2412"/>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02" name="Rectangle 985">
                    <a:extLst>
                      <a:ext uri="{FF2B5EF4-FFF2-40B4-BE49-F238E27FC236}">
                        <a16:creationId xmlns:a16="http://schemas.microsoft.com/office/drawing/2014/main" id="{B786C538-DB49-154E-8BA0-3729FE35ECEE}"/>
                      </a:ext>
                    </a:extLst>
                  </p:cNvPr>
                  <p:cNvSpPr>
                    <a:spLocks noChangeArrowheads="1"/>
                  </p:cNvSpPr>
                  <p:nvPr/>
                </p:nvSpPr>
                <p:spPr bwMode="auto">
                  <a:xfrm>
                    <a:off x="1347" y="2412"/>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03" name="Rectangle 986">
                    <a:extLst>
                      <a:ext uri="{FF2B5EF4-FFF2-40B4-BE49-F238E27FC236}">
                        <a16:creationId xmlns:a16="http://schemas.microsoft.com/office/drawing/2014/main" id="{A190642F-E9F0-AE4D-8269-83901C62AC12}"/>
                      </a:ext>
                    </a:extLst>
                  </p:cNvPr>
                  <p:cNvSpPr>
                    <a:spLocks noChangeArrowheads="1"/>
                  </p:cNvSpPr>
                  <p:nvPr/>
                </p:nvSpPr>
                <p:spPr bwMode="auto">
                  <a:xfrm>
                    <a:off x="1375" y="2412"/>
                    <a:ext cx="17"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04" name="Rectangle 987">
                    <a:extLst>
                      <a:ext uri="{FF2B5EF4-FFF2-40B4-BE49-F238E27FC236}">
                        <a16:creationId xmlns:a16="http://schemas.microsoft.com/office/drawing/2014/main" id="{4105ED42-BC62-C64F-89A9-AA595B31868A}"/>
                      </a:ext>
                    </a:extLst>
                  </p:cNvPr>
                  <p:cNvSpPr>
                    <a:spLocks noChangeArrowheads="1"/>
                  </p:cNvSpPr>
                  <p:nvPr/>
                </p:nvSpPr>
                <p:spPr bwMode="auto">
                  <a:xfrm>
                    <a:off x="1404" y="2412"/>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05" name="Freeform 988">
                    <a:extLst>
                      <a:ext uri="{FF2B5EF4-FFF2-40B4-BE49-F238E27FC236}">
                        <a16:creationId xmlns:a16="http://schemas.microsoft.com/office/drawing/2014/main" id="{14403E2F-54BB-C941-B2F3-53BA913DDE46}"/>
                      </a:ext>
                    </a:extLst>
                  </p:cNvPr>
                  <p:cNvSpPr>
                    <a:spLocks/>
                  </p:cNvSpPr>
                  <p:nvPr/>
                </p:nvSpPr>
                <p:spPr bwMode="auto">
                  <a:xfrm>
                    <a:off x="1433" y="2412"/>
                    <a:ext cx="17" cy="5"/>
                  </a:xfrm>
                  <a:custGeom>
                    <a:avLst/>
                    <a:gdLst>
                      <a:gd name="T0" fmla="*/ 0 w 17"/>
                      <a:gd name="T1" fmla="*/ 0 h 5"/>
                      <a:gd name="T2" fmla="*/ 0 w 17"/>
                      <a:gd name="T3" fmla="*/ 5 h 5"/>
                      <a:gd name="T4" fmla="*/ 15 w 17"/>
                      <a:gd name="T5" fmla="*/ 5 h 5"/>
                      <a:gd name="T6" fmla="*/ 16 w 17"/>
                      <a:gd name="T7" fmla="*/ 5 h 5"/>
                      <a:gd name="T8" fmla="*/ 17 w 17"/>
                      <a:gd name="T9" fmla="*/ 4 h 5"/>
                      <a:gd name="T10" fmla="*/ 17 w 17"/>
                      <a:gd name="T11" fmla="*/ 4 h 5"/>
                      <a:gd name="T12" fmla="*/ 15 w 17"/>
                      <a:gd name="T13" fmla="*/ 3 h 5"/>
                      <a:gd name="T14" fmla="*/ 15 w 17"/>
                      <a:gd name="T15" fmla="*/ 0 h 5"/>
                      <a:gd name="T16" fmla="*/ 0 w 17"/>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5"/>
                      <a:gd name="T29" fmla="*/ 17 w 17"/>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5">
                        <a:moveTo>
                          <a:pt x="0" y="0"/>
                        </a:moveTo>
                        <a:lnTo>
                          <a:pt x="0" y="5"/>
                        </a:lnTo>
                        <a:lnTo>
                          <a:pt x="15" y="5"/>
                        </a:lnTo>
                        <a:lnTo>
                          <a:pt x="16" y="5"/>
                        </a:lnTo>
                        <a:lnTo>
                          <a:pt x="17" y="4"/>
                        </a:lnTo>
                        <a:lnTo>
                          <a:pt x="15" y="3"/>
                        </a:lnTo>
                        <a:lnTo>
                          <a:pt x="15" y="0"/>
                        </a:lnTo>
                        <a:lnTo>
                          <a:pt x="0" y="0"/>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6" name="Freeform 989">
                    <a:extLst>
                      <a:ext uri="{FF2B5EF4-FFF2-40B4-BE49-F238E27FC236}">
                        <a16:creationId xmlns:a16="http://schemas.microsoft.com/office/drawing/2014/main" id="{4AB56DCE-643A-124E-BF7D-7C43DE9F962B}"/>
                      </a:ext>
                    </a:extLst>
                  </p:cNvPr>
                  <p:cNvSpPr>
                    <a:spLocks/>
                  </p:cNvSpPr>
                  <p:nvPr/>
                </p:nvSpPr>
                <p:spPr bwMode="auto">
                  <a:xfrm>
                    <a:off x="1456" y="2393"/>
                    <a:ext cx="14" cy="14"/>
                  </a:xfrm>
                  <a:custGeom>
                    <a:avLst/>
                    <a:gdLst>
                      <a:gd name="T0" fmla="*/ 0 w 14"/>
                      <a:gd name="T1" fmla="*/ 11 h 14"/>
                      <a:gd name="T2" fmla="*/ 3 w 14"/>
                      <a:gd name="T3" fmla="*/ 14 h 14"/>
                      <a:gd name="T4" fmla="*/ 14 w 14"/>
                      <a:gd name="T5" fmla="*/ 3 h 14"/>
                      <a:gd name="T6" fmla="*/ 11 w 14"/>
                      <a:gd name="T7" fmla="*/ 0 h 14"/>
                      <a:gd name="T8" fmla="*/ 0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0" y="11"/>
                        </a:moveTo>
                        <a:lnTo>
                          <a:pt x="3" y="14"/>
                        </a:lnTo>
                        <a:lnTo>
                          <a:pt x="14" y="3"/>
                        </a:lnTo>
                        <a:lnTo>
                          <a:pt x="11" y="0"/>
                        </a:lnTo>
                        <a:lnTo>
                          <a:pt x="0" y="11"/>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7" name="Freeform 990">
                    <a:extLst>
                      <a:ext uri="{FF2B5EF4-FFF2-40B4-BE49-F238E27FC236}">
                        <a16:creationId xmlns:a16="http://schemas.microsoft.com/office/drawing/2014/main" id="{2FC26963-83E6-0344-BFD2-F055E454A155}"/>
                      </a:ext>
                    </a:extLst>
                  </p:cNvPr>
                  <p:cNvSpPr>
                    <a:spLocks/>
                  </p:cNvSpPr>
                  <p:nvPr/>
                </p:nvSpPr>
                <p:spPr bwMode="auto">
                  <a:xfrm>
                    <a:off x="1476" y="2373"/>
                    <a:ext cx="15" cy="14"/>
                  </a:xfrm>
                  <a:custGeom>
                    <a:avLst/>
                    <a:gdLst>
                      <a:gd name="T0" fmla="*/ 0 w 15"/>
                      <a:gd name="T1" fmla="*/ 11 h 14"/>
                      <a:gd name="T2" fmla="*/ 3 w 15"/>
                      <a:gd name="T3" fmla="*/ 14 h 14"/>
                      <a:gd name="T4" fmla="*/ 15 w 15"/>
                      <a:gd name="T5" fmla="*/ 3 h 14"/>
                      <a:gd name="T6" fmla="*/ 12 w 15"/>
                      <a:gd name="T7" fmla="*/ 0 h 14"/>
                      <a:gd name="T8" fmla="*/ 0 w 15"/>
                      <a:gd name="T9" fmla="*/ 11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1"/>
                        </a:moveTo>
                        <a:lnTo>
                          <a:pt x="3" y="14"/>
                        </a:lnTo>
                        <a:lnTo>
                          <a:pt x="15" y="3"/>
                        </a:lnTo>
                        <a:lnTo>
                          <a:pt x="12" y="0"/>
                        </a:lnTo>
                        <a:lnTo>
                          <a:pt x="0" y="11"/>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8" name="Freeform 991">
                    <a:extLst>
                      <a:ext uri="{FF2B5EF4-FFF2-40B4-BE49-F238E27FC236}">
                        <a16:creationId xmlns:a16="http://schemas.microsoft.com/office/drawing/2014/main" id="{9BE8E5B9-A4A9-E54C-86EA-1F25662EBA5F}"/>
                      </a:ext>
                    </a:extLst>
                  </p:cNvPr>
                  <p:cNvSpPr>
                    <a:spLocks/>
                  </p:cNvSpPr>
                  <p:nvPr/>
                </p:nvSpPr>
                <p:spPr bwMode="auto">
                  <a:xfrm>
                    <a:off x="1496" y="2352"/>
                    <a:ext cx="15" cy="15"/>
                  </a:xfrm>
                  <a:custGeom>
                    <a:avLst/>
                    <a:gdLst>
                      <a:gd name="T0" fmla="*/ 0 w 15"/>
                      <a:gd name="T1" fmla="*/ 12 h 15"/>
                      <a:gd name="T2" fmla="*/ 3 w 15"/>
                      <a:gd name="T3" fmla="*/ 15 h 15"/>
                      <a:gd name="T4" fmla="*/ 15 w 15"/>
                      <a:gd name="T5" fmla="*/ 3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3"/>
                        </a:lnTo>
                        <a:lnTo>
                          <a:pt x="12"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09" name="Freeform 992">
                    <a:extLst>
                      <a:ext uri="{FF2B5EF4-FFF2-40B4-BE49-F238E27FC236}">
                        <a16:creationId xmlns:a16="http://schemas.microsoft.com/office/drawing/2014/main" id="{EEE1C57E-3EFC-6C42-A347-57E4E421B987}"/>
                      </a:ext>
                    </a:extLst>
                  </p:cNvPr>
                  <p:cNvSpPr>
                    <a:spLocks/>
                  </p:cNvSpPr>
                  <p:nvPr/>
                </p:nvSpPr>
                <p:spPr bwMode="auto">
                  <a:xfrm>
                    <a:off x="1516" y="2332"/>
                    <a:ext cx="15" cy="15"/>
                  </a:xfrm>
                  <a:custGeom>
                    <a:avLst/>
                    <a:gdLst>
                      <a:gd name="T0" fmla="*/ 0 w 15"/>
                      <a:gd name="T1" fmla="*/ 11 h 15"/>
                      <a:gd name="T2" fmla="*/ 3 w 15"/>
                      <a:gd name="T3" fmla="*/ 15 h 15"/>
                      <a:gd name="T4" fmla="*/ 15 w 15"/>
                      <a:gd name="T5" fmla="*/ 3 h 15"/>
                      <a:gd name="T6" fmla="*/ 12 w 15"/>
                      <a:gd name="T7" fmla="*/ 0 h 15"/>
                      <a:gd name="T8" fmla="*/ 0 w 15"/>
                      <a:gd name="T9" fmla="*/ 11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1"/>
                        </a:moveTo>
                        <a:lnTo>
                          <a:pt x="3" y="15"/>
                        </a:lnTo>
                        <a:lnTo>
                          <a:pt x="15" y="3"/>
                        </a:lnTo>
                        <a:lnTo>
                          <a:pt x="12" y="0"/>
                        </a:lnTo>
                        <a:lnTo>
                          <a:pt x="0" y="11"/>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0" name="Freeform 993">
                    <a:extLst>
                      <a:ext uri="{FF2B5EF4-FFF2-40B4-BE49-F238E27FC236}">
                        <a16:creationId xmlns:a16="http://schemas.microsoft.com/office/drawing/2014/main" id="{2AE23114-1A0D-A34D-A8ED-A3F9E44E82F2}"/>
                      </a:ext>
                    </a:extLst>
                  </p:cNvPr>
                  <p:cNvSpPr>
                    <a:spLocks/>
                  </p:cNvSpPr>
                  <p:nvPr/>
                </p:nvSpPr>
                <p:spPr bwMode="auto">
                  <a:xfrm>
                    <a:off x="1537" y="2312"/>
                    <a:ext cx="15" cy="15"/>
                  </a:xfrm>
                  <a:custGeom>
                    <a:avLst/>
                    <a:gdLst>
                      <a:gd name="T0" fmla="*/ 0 w 15"/>
                      <a:gd name="T1" fmla="*/ 12 h 15"/>
                      <a:gd name="T2" fmla="*/ 3 w 15"/>
                      <a:gd name="T3" fmla="*/ 15 h 15"/>
                      <a:gd name="T4" fmla="*/ 15 w 15"/>
                      <a:gd name="T5" fmla="*/ 3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3"/>
                        </a:lnTo>
                        <a:lnTo>
                          <a:pt x="12"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1" name="Freeform 994">
                    <a:extLst>
                      <a:ext uri="{FF2B5EF4-FFF2-40B4-BE49-F238E27FC236}">
                        <a16:creationId xmlns:a16="http://schemas.microsoft.com/office/drawing/2014/main" id="{2B6C6A1D-C4E2-E543-BFB5-E5302814D596}"/>
                      </a:ext>
                    </a:extLst>
                  </p:cNvPr>
                  <p:cNvSpPr>
                    <a:spLocks/>
                  </p:cNvSpPr>
                  <p:nvPr/>
                </p:nvSpPr>
                <p:spPr bwMode="auto">
                  <a:xfrm>
                    <a:off x="1557" y="2288"/>
                    <a:ext cx="4" cy="18"/>
                  </a:xfrm>
                  <a:custGeom>
                    <a:avLst/>
                    <a:gdLst>
                      <a:gd name="T0" fmla="*/ 1 w 4"/>
                      <a:gd name="T1" fmla="*/ 16 h 18"/>
                      <a:gd name="T2" fmla="*/ 3 w 4"/>
                      <a:gd name="T3" fmla="*/ 18 h 18"/>
                      <a:gd name="T4" fmla="*/ 3 w 4"/>
                      <a:gd name="T5" fmla="*/ 18 h 18"/>
                      <a:gd name="T6" fmla="*/ 4 w 4"/>
                      <a:gd name="T7" fmla="*/ 17 h 18"/>
                      <a:gd name="T8" fmla="*/ 4 w 4"/>
                      <a:gd name="T9" fmla="*/ 16 h 18"/>
                      <a:gd name="T10" fmla="*/ 4 w 4"/>
                      <a:gd name="T11" fmla="*/ 0 h 18"/>
                      <a:gd name="T12" fmla="*/ 0 w 4"/>
                      <a:gd name="T13" fmla="*/ 0 h 18"/>
                      <a:gd name="T14" fmla="*/ 0 w 4"/>
                      <a:gd name="T15" fmla="*/ 16 h 18"/>
                      <a:gd name="T16" fmla="*/ 1 w 4"/>
                      <a:gd name="T17" fmla="*/ 16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18"/>
                      <a:gd name="T29" fmla="*/ 4 w 4"/>
                      <a:gd name="T30" fmla="*/ 18 h 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18">
                        <a:moveTo>
                          <a:pt x="1" y="16"/>
                        </a:moveTo>
                        <a:lnTo>
                          <a:pt x="3" y="18"/>
                        </a:lnTo>
                        <a:lnTo>
                          <a:pt x="4" y="17"/>
                        </a:lnTo>
                        <a:lnTo>
                          <a:pt x="4" y="16"/>
                        </a:lnTo>
                        <a:lnTo>
                          <a:pt x="4" y="0"/>
                        </a:lnTo>
                        <a:lnTo>
                          <a:pt x="0" y="0"/>
                        </a:lnTo>
                        <a:lnTo>
                          <a:pt x="0" y="16"/>
                        </a:lnTo>
                        <a:lnTo>
                          <a:pt x="1" y="16"/>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12" name="Rectangle 995">
                    <a:extLst>
                      <a:ext uri="{FF2B5EF4-FFF2-40B4-BE49-F238E27FC236}">
                        <a16:creationId xmlns:a16="http://schemas.microsoft.com/office/drawing/2014/main" id="{9B7C81AE-5776-8A45-B1D8-137D881A996E}"/>
                      </a:ext>
                    </a:extLst>
                  </p:cNvPr>
                  <p:cNvSpPr>
                    <a:spLocks noChangeArrowheads="1"/>
                  </p:cNvSpPr>
                  <p:nvPr/>
                </p:nvSpPr>
                <p:spPr bwMode="auto">
                  <a:xfrm>
                    <a:off x="1557" y="2260"/>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13" name="Rectangle 996">
                    <a:extLst>
                      <a:ext uri="{FF2B5EF4-FFF2-40B4-BE49-F238E27FC236}">
                        <a16:creationId xmlns:a16="http://schemas.microsoft.com/office/drawing/2014/main" id="{B8F1AA93-554F-8B41-BB46-93C19725CDA4}"/>
                      </a:ext>
                    </a:extLst>
                  </p:cNvPr>
                  <p:cNvSpPr>
                    <a:spLocks noChangeArrowheads="1"/>
                  </p:cNvSpPr>
                  <p:nvPr/>
                </p:nvSpPr>
                <p:spPr bwMode="auto">
                  <a:xfrm>
                    <a:off x="1557" y="2231"/>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14" name="Rectangle 997">
                    <a:extLst>
                      <a:ext uri="{FF2B5EF4-FFF2-40B4-BE49-F238E27FC236}">
                        <a16:creationId xmlns:a16="http://schemas.microsoft.com/office/drawing/2014/main" id="{82C67442-6BF6-8647-A131-F89A14CF911B}"/>
                      </a:ext>
                    </a:extLst>
                  </p:cNvPr>
                  <p:cNvSpPr>
                    <a:spLocks noChangeArrowheads="1"/>
                  </p:cNvSpPr>
                  <p:nvPr/>
                </p:nvSpPr>
                <p:spPr bwMode="auto">
                  <a:xfrm>
                    <a:off x="1557" y="2202"/>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15" name="Rectangle 998">
                    <a:extLst>
                      <a:ext uri="{FF2B5EF4-FFF2-40B4-BE49-F238E27FC236}">
                        <a16:creationId xmlns:a16="http://schemas.microsoft.com/office/drawing/2014/main" id="{48C3C9F5-10F6-DA41-B976-E6C84E218D71}"/>
                      </a:ext>
                    </a:extLst>
                  </p:cNvPr>
                  <p:cNvSpPr>
                    <a:spLocks noChangeArrowheads="1"/>
                  </p:cNvSpPr>
                  <p:nvPr/>
                </p:nvSpPr>
                <p:spPr bwMode="auto">
                  <a:xfrm>
                    <a:off x="1557" y="2174"/>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16" name="Rectangle 999">
                    <a:extLst>
                      <a:ext uri="{FF2B5EF4-FFF2-40B4-BE49-F238E27FC236}">
                        <a16:creationId xmlns:a16="http://schemas.microsoft.com/office/drawing/2014/main" id="{B5E83E2D-8CDB-F847-8A25-AB956AA73284}"/>
                      </a:ext>
                    </a:extLst>
                  </p:cNvPr>
                  <p:cNvSpPr>
                    <a:spLocks noChangeArrowheads="1"/>
                  </p:cNvSpPr>
                  <p:nvPr/>
                </p:nvSpPr>
                <p:spPr bwMode="auto">
                  <a:xfrm>
                    <a:off x="1557" y="2145"/>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17" name="Rectangle 1000">
                    <a:extLst>
                      <a:ext uri="{FF2B5EF4-FFF2-40B4-BE49-F238E27FC236}">
                        <a16:creationId xmlns:a16="http://schemas.microsoft.com/office/drawing/2014/main" id="{42E26CBA-0552-AA44-B6C4-AB54E1B3275A}"/>
                      </a:ext>
                    </a:extLst>
                  </p:cNvPr>
                  <p:cNvSpPr>
                    <a:spLocks noChangeArrowheads="1"/>
                  </p:cNvSpPr>
                  <p:nvPr/>
                </p:nvSpPr>
                <p:spPr bwMode="auto">
                  <a:xfrm>
                    <a:off x="1557" y="2117"/>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18" name="Rectangle 1001">
                    <a:extLst>
                      <a:ext uri="{FF2B5EF4-FFF2-40B4-BE49-F238E27FC236}">
                        <a16:creationId xmlns:a16="http://schemas.microsoft.com/office/drawing/2014/main" id="{C34CCD02-94B0-E849-8CB0-AD7C7D9B479E}"/>
                      </a:ext>
                    </a:extLst>
                  </p:cNvPr>
                  <p:cNvSpPr>
                    <a:spLocks noChangeArrowheads="1"/>
                  </p:cNvSpPr>
                  <p:nvPr/>
                </p:nvSpPr>
                <p:spPr bwMode="auto">
                  <a:xfrm>
                    <a:off x="1557" y="2088"/>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19" name="Rectangle 1002">
                    <a:extLst>
                      <a:ext uri="{FF2B5EF4-FFF2-40B4-BE49-F238E27FC236}">
                        <a16:creationId xmlns:a16="http://schemas.microsoft.com/office/drawing/2014/main" id="{B92E9F7D-A388-484F-AC80-784F7891FB1A}"/>
                      </a:ext>
                    </a:extLst>
                  </p:cNvPr>
                  <p:cNvSpPr>
                    <a:spLocks noChangeArrowheads="1"/>
                  </p:cNvSpPr>
                  <p:nvPr/>
                </p:nvSpPr>
                <p:spPr bwMode="auto">
                  <a:xfrm>
                    <a:off x="1557" y="2059"/>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20" name="Rectangle 1003">
                    <a:extLst>
                      <a:ext uri="{FF2B5EF4-FFF2-40B4-BE49-F238E27FC236}">
                        <a16:creationId xmlns:a16="http://schemas.microsoft.com/office/drawing/2014/main" id="{9B5E0A98-8285-E34C-95C5-E584E990B9AC}"/>
                      </a:ext>
                    </a:extLst>
                  </p:cNvPr>
                  <p:cNvSpPr>
                    <a:spLocks noChangeArrowheads="1"/>
                  </p:cNvSpPr>
                  <p:nvPr/>
                </p:nvSpPr>
                <p:spPr bwMode="auto">
                  <a:xfrm>
                    <a:off x="1557" y="2031"/>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21" name="Rectangle 1004">
                    <a:extLst>
                      <a:ext uri="{FF2B5EF4-FFF2-40B4-BE49-F238E27FC236}">
                        <a16:creationId xmlns:a16="http://schemas.microsoft.com/office/drawing/2014/main" id="{AA073A53-0763-5B42-AE17-749FC2A0264E}"/>
                      </a:ext>
                    </a:extLst>
                  </p:cNvPr>
                  <p:cNvSpPr>
                    <a:spLocks noChangeArrowheads="1"/>
                  </p:cNvSpPr>
                  <p:nvPr/>
                </p:nvSpPr>
                <p:spPr bwMode="auto">
                  <a:xfrm>
                    <a:off x="1557" y="2002"/>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22" name="Freeform 1005">
                    <a:extLst>
                      <a:ext uri="{FF2B5EF4-FFF2-40B4-BE49-F238E27FC236}">
                        <a16:creationId xmlns:a16="http://schemas.microsoft.com/office/drawing/2014/main" id="{1438307D-C7C0-D745-AF7F-F3ED50209F44}"/>
                      </a:ext>
                    </a:extLst>
                  </p:cNvPr>
                  <p:cNvSpPr>
                    <a:spLocks/>
                  </p:cNvSpPr>
                  <p:nvPr/>
                </p:nvSpPr>
                <p:spPr bwMode="auto">
                  <a:xfrm>
                    <a:off x="1557" y="1971"/>
                    <a:ext cx="4" cy="19"/>
                  </a:xfrm>
                  <a:custGeom>
                    <a:avLst/>
                    <a:gdLst>
                      <a:gd name="T0" fmla="*/ 0 w 4"/>
                      <a:gd name="T1" fmla="*/ 19 h 19"/>
                      <a:gd name="T2" fmla="*/ 4 w 4"/>
                      <a:gd name="T3" fmla="*/ 19 h 19"/>
                      <a:gd name="T4" fmla="*/ 4 w 4"/>
                      <a:gd name="T5" fmla="*/ 3 h 19"/>
                      <a:gd name="T6" fmla="*/ 4 w 4"/>
                      <a:gd name="T7" fmla="*/ 0 h 19"/>
                      <a:gd name="T8" fmla="*/ 2 w 4"/>
                      <a:gd name="T9" fmla="*/ 0 h 19"/>
                      <a:gd name="T10" fmla="*/ 2 w 4"/>
                      <a:gd name="T11" fmla="*/ 3 h 19"/>
                      <a:gd name="T12" fmla="*/ 0 w 4"/>
                      <a:gd name="T13" fmla="*/ 3 h 19"/>
                      <a:gd name="T14" fmla="*/ 0 w 4"/>
                      <a:gd name="T15" fmla="*/ 19 h 19"/>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19"/>
                      <a:gd name="T26" fmla="*/ 4 w 4"/>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19">
                        <a:moveTo>
                          <a:pt x="0" y="19"/>
                        </a:moveTo>
                        <a:lnTo>
                          <a:pt x="4" y="19"/>
                        </a:lnTo>
                        <a:lnTo>
                          <a:pt x="4" y="3"/>
                        </a:lnTo>
                        <a:lnTo>
                          <a:pt x="4" y="0"/>
                        </a:lnTo>
                        <a:lnTo>
                          <a:pt x="2" y="0"/>
                        </a:lnTo>
                        <a:lnTo>
                          <a:pt x="2" y="3"/>
                        </a:lnTo>
                        <a:lnTo>
                          <a:pt x="0" y="3"/>
                        </a:lnTo>
                        <a:lnTo>
                          <a:pt x="0" y="19"/>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23" name="Rectangle 1006">
                    <a:extLst>
                      <a:ext uri="{FF2B5EF4-FFF2-40B4-BE49-F238E27FC236}">
                        <a16:creationId xmlns:a16="http://schemas.microsoft.com/office/drawing/2014/main" id="{08E1EE2A-D3C8-194E-9713-0EF043501041}"/>
                      </a:ext>
                    </a:extLst>
                  </p:cNvPr>
                  <p:cNvSpPr>
                    <a:spLocks noChangeArrowheads="1"/>
                  </p:cNvSpPr>
                  <p:nvPr/>
                </p:nvSpPr>
                <p:spPr bwMode="auto">
                  <a:xfrm>
                    <a:off x="1530" y="1971"/>
                    <a:ext cx="17"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24" name="Rectangle 1007">
                    <a:extLst>
                      <a:ext uri="{FF2B5EF4-FFF2-40B4-BE49-F238E27FC236}">
                        <a16:creationId xmlns:a16="http://schemas.microsoft.com/office/drawing/2014/main" id="{AD35A518-6347-4A4B-910D-191FA8683A06}"/>
                      </a:ext>
                    </a:extLst>
                  </p:cNvPr>
                  <p:cNvSpPr>
                    <a:spLocks noChangeArrowheads="1"/>
                  </p:cNvSpPr>
                  <p:nvPr/>
                </p:nvSpPr>
                <p:spPr bwMode="auto">
                  <a:xfrm>
                    <a:off x="1502" y="1971"/>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25" name="Rectangle 1008">
                    <a:extLst>
                      <a:ext uri="{FF2B5EF4-FFF2-40B4-BE49-F238E27FC236}">
                        <a16:creationId xmlns:a16="http://schemas.microsoft.com/office/drawing/2014/main" id="{2D395619-44AF-B549-BEA4-98BE3F29B981}"/>
                      </a:ext>
                    </a:extLst>
                  </p:cNvPr>
                  <p:cNvSpPr>
                    <a:spLocks noChangeArrowheads="1"/>
                  </p:cNvSpPr>
                  <p:nvPr/>
                </p:nvSpPr>
                <p:spPr bwMode="auto">
                  <a:xfrm>
                    <a:off x="1473" y="1971"/>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26" name="Rectangle 1009">
                    <a:extLst>
                      <a:ext uri="{FF2B5EF4-FFF2-40B4-BE49-F238E27FC236}">
                        <a16:creationId xmlns:a16="http://schemas.microsoft.com/office/drawing/2014/main" id="{6EE72314-30D2-BB48-A48D-53679806E35E}"/>
                      </a:ext>
                    </a:extLst>
                  </p:cNvPr>
                  <p:cNvSpPr>
                    <a:spLocks noChangeArrowheads="1"/>
                  </p:cNvSpPr>
                  <p:nvPr/>
                </p:nvSpPr>
                <p:spPr bwMode="auto">
                  <a:xfrm>
                    <a:off x="1444" y="1971"/>
                    <a:ext cx="17"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27" name="Rectangle 1010">
                    <a:extLst>
                      <a:ext uri="{FF2B5EF4-FFF2-40B4-BE49-F238E27FC236}">
                        <a16:creationId xmlns:a16="http://schemas.microsoft.com/office/drawing/2014/main" id="{C561B885-0708-FA4C-A7B2-17CBA0894927}"/>
                      </a:ext>
                    </a:extLst>
                  </p:cNvPr>
                  <p:cNvSpPr>
                    <a:spLocks noChangeArrowheads="1"/>
                  </p:cNvSpPr>
                  <p:nvPr/>
                </p:nvSpPr>
                <p:spPr bwMode="auto">
                  <a:xfrm>
                    <a:off x="1416" y="1971"/>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28" name="Rectangle 1011">
                    <a:extLst>
                      <a:ext uri="{FF2B5EF4-FFF2-40B4-BE49-F238E27FC236}">
                        <a16:creationId xmlns:a16="http://schemas.microsoft.com/office/drawing/2014/main" id="{6A95DB27-AC30-B04A-8952-5C7C3139F274}"/>
                      </a:ext>
                    </a:extLst>
                  </p:cNvPr>
                  <p:cNvSpPr>
                    <a:spLocks noChangeArrowheads="1"/>
                  </p:cNvSpPr>
                  <p:nvPr/>
                </p:nvSpPr>
                <p:spPr bwMode="auto">
                  <a:xfrm>
                    <a:off x="1387" y="1971"/>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29" name="Rectangle 1012">
                    <a:extLst>
                      <a:ext uri="{FF2B5EF4-FFF2-40B4-BE49-F238E27FC236}">
                        <a16:creationId xmlns:a16="http://schemas.microsoft.com/office/drawing/2014/main" id="{AC737245-970F-A242-A8C2-7C9E1ADB24B7}"/>
                      </a:ext>
                    </a:extLst>
                  </p:cNvPr>
                  <p:cNvSpPr>
                    <a:spLocks noChangeArrowheads="1"/>
                  </p:cNvSpPr>
                  <p:nvPr/>
                </p:nvSpPr>
                <p:spPr bwMode="auto">
                  <a:xfrm>
                    <a:off x="1358" y="1971"/>
                    <a:ext cx="17"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30" name="Rectangle 1013">
                    <a:extLst>
                      <a:ext uri="{FF2B5EF4-FFF2-40B4-BE49-F238E27FC236}">
                        <a16:creationId xmlns:a16="http://schemas.microsoft.com/office/drawing/2014/main" id="{CD14B3A6-906B-3749-8E1D-B2D08E0927D0}"/>
                      </a:ext>
                    </a:extLst>
                  </p:cNvPr>
                  <p:cNvSpPr>
                    <a:spLocks noChangeArrowheads="1"/>
                  </p:cNvSpPr>
                  <p:nvPr/>
                </p:nvSpPr>
                <p:spPr bwMode="auto">
                  <a:xfrm>
                    <a:off x="1330" y="1971"/>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31" name="Rectangle 1014">
                    <a:extLst>
                      <a:ext uri="{FF2B5EF4-FFF2-40B4-BE49-F238E27FC236}">
                        <a16:creationId xmlns:a16="http://schemas.microsoft.com/office/drawing/2014/main" id="{F6A222E0-2739-E249-9FCC-C7151469EB35}"/>
                      </a:ext>
                    </a:extLst>
                  </p:cNvPr>
                  <p:cNvSpPr>
                    <a:spLocks noChangeArrowheads="1"/>
                  </p:cNvSpPr>
                  <p:nvPr/>
                </p:nvSpPr>
                <p:spPr bwMode="auto">
                  <a:xfrm>
                    <a:off x="1301" y="1971"/>
                    <a:ext cx="17"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32" name="Rectangle 1015">
                    <a:extLst>
                      <a:ext uri="{FF2B5EF4-FFF2-40B4-BE49-F238E27FC236}">
                        <a16:creationId xmlns:a16="http://schemas.microsoft.com/office/drawing/2014/main" id="{1C99FCB9-EC03-6A45-831A-0EDB3B0DCA82}"/>
                      </a:ext>
                    </a:extLst>
                  </p:cNvPr>
                  <p:cNvSpPr>
                    <a:spLocks noChangeArrowheads="1"/>
                  </p:cNvSpPr>
                  <p:nvPr/>
                </p:nvSpPr>
                <p:spPr bwMode="auto">
                  <a:xfrm>
                    <a:off x="1273" y="1971"/>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33" name="Rectangle 1016">
                    <a:extLst>
                      <a:ext uri="{FF2B5EF4-FFF2-40B4-BE49-F238E27FC236}">
                        <a16:creationId xmlns:a16="http://schemas.microsoft.com/office/drawing/2014/main" id="{FEA3C4FA-3A64-474B-907B-6B49B45E3F18}"/>
                      </a:ext>
                    </a:extLst>
                  </p:cNvPr>
                  <p:cNvSpPr>
                    <a:spLocks noChangeArrowheads="1"/>
                  </p:cNvSpPr>
                  <p:nvPr/>
                </p:nvSpPr>
                <p:spPr bwMode="auto">
                  <a:xfrm>
                    <a:off x="1244" y="1971"/>
                    <a:ext cx="16" cy="5"/>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34" name="Rectangle 1017">
                    <a:extLst>
                      <a:ext uri="{FF2B5EF4-FFF2-40B4-BE49-F238E27FC236}">
                        <a16:creationId xmlns:a16="http://schemas.microsoft.com/office/drawing/2014/main" id="{71121E88-8FF6-D741-A901-C98B76B60875}"/>
                      </a:ext>
                    </a:extLst>
                  </p:cNvPr>
                  <p:cNvSpPr>
                    <a:spLocks noChangeArrowheads="1"/>
                  </p:cNvSpPr>
                  <p:nvPr/>
                </p:nvSpPr>
                <p:spPr bwMode="auto">
                  <a:xfrm>
                    <a:off x="1118" y="2082"/>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35" name="Rectangle 1018">
                    <a:extLst>
                      <a:ext uri="{FF2B5EF4-FFF2-40B4-BE49-F238E27FC236}">
                        <a16:creationId xmlns:a16="http://schemas.microsoft.com/office/drawing/2014/main" id="{812E42E4-E792-D245-8B0C-5B6AB1B9BF9A}"/>
                      </a:ext>
                    </a:extLst>
                  </p:cNvPr>
                  <p:cNvSpPr>
                    <a:spLocks noChangeArrowheads="1"/>
                  </p:cNvSpPr>
                  <p:nvPr/>
                </p:nvSpPr>
                <p:spPr bwMode="auto">
                  <a:xfrm>
                    <a:off x="1146" y="2082"/>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36" name="Rectangle 1019">
                    <a:extLst>
                      <a:ext uri="{FF2B5EF4-FFF2-40B4-BE49-F238E27FC236}">
                        <a16:creationId xmlns:a16="http://schemas.microsoft.com/office/drawing/2014/main" id="{A0228274-C988-2B48-9CA9-251833FEA29A}"/>
                      </a:ext>
                    </a:extLst>
                  </p:cNvPr>
                  <p:cNvSpPr>
                    <a:spLocks noChangeArrowheads="1"/>
                  </p:cNvSpPr>
                  <p:nvPr/>
                </p:nvSpPr>
                <p:spPr bwMode="auto">
                  <a:xfrm>
                    <a:off x="1175" y="2082"/>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37" name="Rectangle 1020">
                    <a:extLst>
                      <a:ext uri="{FF2B5EF4-FFF2-40B4-BE49-F238E27FC236}">
                        <a16:creationId xmlns:a16="http://schemas.microsoft.com/office/drawing/2014/main" id="{A9ADAA00-708F-404E-B3FE-39CEB25434AF}"/>
                      </a:ext>
                    </a:extLst>
                  </p:cNvPr>
                  <p:cNvSpPr>
                    <a:spLocks noChangeArrowheads="1"/>
                  </p:cNvSpPr>
                  <p:nvPr/>
                </p:nvSpPr>
                <p:spPr bwMode="auto">
                  <a:xfrm>
                    <a:off x="1204" y="2082"/>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38" name="Rectangle 1021">
                    <a:extLst>
                      <a:ext uri="{FF2B5EF4-FFF2-40B4-BE49-F238E27FC236}">
                        <a16:creationId xmlns:a16="http://schemas.microsoft.com/office/drawing/2014/main" id="{02AC230F-998B-444F-B3CD-0A55A19F3DB5}"/>
                      </a:ext>
                    </a:extLst>
                  </p:cNvPr>
                  <p:cNvSpPr>
                    <a:spLocks noChangeArrowheads="1"/>
                  </p:cNvSpPr>
                  <p:nvPr/>
                </p:nvSpPr>
                <p:spPr bwMode="auto">
                  <a:xfrm>
                    <a:off x="1232" y="2082"/>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39" name="Rectangle 1022">
                    <a:extLst>
                      <a:ext uri="{FF2B5EF4-FFF2-40B4-BE49-F238E27FC236}">
                        <a16:creationId xmlns:a16="http://schemas.microsoft.com/office/drawing/2014/main" id="{CB7EFD77-9D2F-2044-BCF8-3A30627CE13A}"/>
                      </a:ext>
                    </a:extLst>
                  </p:cNvPr>
                  <p:cNvSpPr>
                    <a:spLocks noChangeArrowheads="1"/>
                  </p:cNvSpPr>
                  <p:nvPr/>
                </p:nvSpPr>
                <p:spPr bwMode="auto">
                  <a:xfrm>
                    <a:off x="1261" y="2082"/>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40" name="Rectangle 1023">
                    <a:extLst>
                      <a:ext uri="{FF2B5EF4-FFF2-40B4-BE49-F238E27FC236}">
                        <a16:creationId xmlns:a16="http://schemas.microsoft.com/office/drawing/2014/main" id="{E488B508-0F6C-974C-862C-05F8E1E933C0}"/>
                      </a:ext>
                    </a:extLst>
                  </p:cNvPr>
                  <p:cNvSpPr>
                    <a:spLocks noChangeArrowheads="1"/>
                  </p:cNvSpPr>
                  <p:nvPr/>
                </p:nvSpPr>
                <p:spPr bwMode="auto">
                  <a:xfrm>
                    <a:off x="1289" y="2082"/>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41" name="Rectangle 0">
                    <a:extLst>
                      <a:ext uri="{FF2B5EF4-FFF2-40B4-BE49-F238E27FC236}">
                        <a16:creationId xmlns:a16="http://schemas.microsoft.com/office/drawing/2014/main" id="{C4E5928B-AADA-9944-B5D3-FA3F1FC92A79}"/>
                      </a:ext>
                    </a:extLst>
                  </p:cNvPr>
                  <p:cNvSpPr>
                    <a:spLocks noChangeArrowheads="1"/>
                  </p:cNvSpPr>
                  <p:nvPr/>
                </p:nvSpPr>
                <p:spPr bwMode="auto">
                  <a:xfrm>
                    <a:off x="1318" y="2082"/>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42" name="Rectangle 1">
                    <a:extLst>
                      <a:ext uri="{FF2B5EF4-FFF2-40B4-BE49-F238E27FC236}">
                        <a16:creationId xmlns:a16="http://schemas.microsoft.com/office/drawing/2014/main" id="{7E595245-E4EA-C741-B82D-904DF637DB2D}"/>
                      </a:ext>
                    </a:extLst>
                  </p:cNvPr>
                  <p:cNvSpPr>
                    <a:spLocks noChangeArrowheads="1"/>
                  </p:cNvSpPr>
                  <p:nvPr/>
                </p:nvSpPr>
                <p:spPr bwMode="auto">
                  <a:xfrm>
                    <a:off x="1347" y="2082"/>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43" name="Rectangle 2">
                    <a:extLst>
                      <a:ext uri="{FF2B5EF4-FFF2-40B4-BE49-F238E27FC236}">
                        <a16:creationId xmlns:a16="http://schemas.microsoft.com/office/drawing/2014/main" id="{458900F0-0E2F-D94A-AD4B-80BF3F4688A8}"/>
                      </a:ext>
                    </a:extLst>
                  </p:cNvPr>
                  <p:cNvSpPr>
                    <a:spLocks noChangeArrowheads="1"/>
                  </p:cNvSpPr>
                  <p:nvPr/>
                </p:nvSpPr>
                <p:spPr bwMode="auto">
                  <a:xfrm>
                    <a:off x="1375" y="2082"/>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44" name="Rectangle 3">
                    <a:extLst>
                      <a:ext uri="{FF2B5EF4-FFF2-40B4-BE49-F238E27FC236}">
                        <a16:creationId xmlns:a16="http://schemas.microsoft.com/office/drawing/2014/main" id="{1984990D-B3ED-3649-8C45-AD7CFB5C59AC}"/>
                      </a:ext>
                    </a:extLst>
                  </p:cNvPr>
                  <p:cNvSpPr>
                    <a:spLocks noChangeArrowheads="1"/>
                  </p:cNvSpPr>
                  <p:nvPr/>
                </p:nvSpPr>
                <p:spPr bwMode="auto">
                  <a:xfrm>
                    <a:off x="1404" y="2082"/>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45" name="Freeform 4">
                    <a:extLst>
                      <a:ext uri="{FF2B5EF4-FFF2-40B4-BE49-F238E27FC236}">
                        <a16:creationId xmlns:a16="http://schemas.microsoft.com/office/drawing/2014/main" id="{D848FF43-6C07-4F44-9FD2-F47C6671CE02}"/>
                      </a:ext>
                    </a:extLst>
                  </p:cNvPr>
                  <p:cNvSpPr>
                    <a:spLocks/>
                  </p:cNvSpPr>
                  <p:nvPr/>
                </p:nvSpPr>
                <p:spPr bwMode="auto">
                  <a:xfrm>
                    <a:off x="1433" y="2082"/>
                    <a:ext cx="17" cy="4"/>
                  </a:xfrm>
                  <a:custGeom>
                    <a:avLst/>
                    <a:gdLst>
                      <a:gd name="T0" fmla="*/ 0 w 17"/>
                      <a:gd name="T1" fmla="*/ 0 h 4"/>
                      <a:gd name="T2" fmla="*/ 0 w 17"/>
                      <a:gd name="T3" fmla="*/ 4 h 4"/>
                      <a:gd name="T4" fmla="*/ 15 w 17"/>
                      <a:gd name="T5" fmla="*/ 4 h 4"/>
                      <a:gd name="T6" fmla="*/ 16 w 17"/>
                      <a:gd name="T7" fmla="*/ 4 h 4"/>
                      <a:gd name="T8" fmla="*/ 17 w 17"/>
                      <a:gd name="T9" fmla="*/ 3 h 4"/>
                      <a:gd name="T10" fmla="*/ 17 w 17"/>
                      <a:gd name="T11" fmla="*/ 3 h 4"/>
                      <a:gd name="T12" fmla="*/ 15 w 17"/>
                      <a:gd name="T13" fmla="*/ 1 h 4"/>
                      <a:gd name="T14" fmla="*/ 15 w 17"/>
                      <a:gd name="T15" fmla="*/ 0 h 4"/>
                      <a:gd name="T16" fmla="*/ 0 w 17"/>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4"/>
                      <a:gd name="T29" fmla="*/ 17 w 17"/>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4">
                        <a:moveTo>
                          <a:pt x="0" y="0"/>
                        </a:moveTo>
                        <a:lnTo>
                          <a:pt x="0" y="4"/>
                        </a:lnTo>
                        <a:lnTo>
                          <a:pt x="15" y="4"/>
                        </a:lnTo>
                        <a:lnTo>
                          <a:pt x="16" y="4"/>
                        </a:lnTo>
                        <a:lnTo>
                          <a:pt x="17" y="3"/>
                        </a:lnTo>
                        <a:lnTo>
                          <a:pt x="15" y="1"/>
                        </a:lnTo>
                        <a:lnTo>
                          <a:pt x="15" y="0"/>
                        </a:lnTo>
                        <a:lnTo>
                          <a:pt x="0" y="0"/>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6" name="Freeform 5">
                    <a:extLst>
                      <a:ext uri="{FF2B5EF4-FFF2-40B4-BE49-F238E27FC236}">
                        <a16:creationId xmlns:a16="http://schemas.microsoft.com/office/drawing/2014/main" id="{E95B018D-2627-5743-9A74-830EA92D6EC1}"/>
                      </a:ext>
                    </a:extLst>
                  </p:cNvPr>
                  <p:cNvSpPr>
                    <a:spLocks/>
                  </p:cNvSpPr>
                  <p:nvPr/>
                </p:nvSpPr>
                <p:spPr bwMode="auto">
                  <a:xfrm>
                    <a:off x="1456" y="2062"/>
                    <a:ext cx="15" cy="15"/>
                  </a:xfrm>
                  <a:custGeom>
                    <a:avLst/>
                    <a:gdLst>
                      <a:gd name="T0" fmla="*/ 0 w 15"/>
                      <a:gd name="T1" fmla="*/ 12 h 15"/>
                      <a:gd name="T2" fmla="*/ 3 w 15"/>
                      <a:gd name="T3" fmla="*/ 15 h 15"/>
                      <a:gd name="T4" fmla="*/ 15 w 15"/>
                      <a:gd name="T5" fmla="*/ 3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3"/>
                        </a:lnTo>
                        <a:lnTo>
                          <a:pt x="12"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7" name="Freeform 6">
                    <a:extLst>
                      <a:ext uri="{FF2B5EF4-FFF2-40B4-BE49-F238E27FC236}">
                        <a16:creationId xmlns:a16="http://schemas.microsoft.com/office/drawing/2014/main" id="{8847F216-7506-6E4E-9027-7575FE1B7007}"/>
                      </a:ext>
                    </a:extLst>
                  </p:cNvPr>
                  <p:cNvSpPr>
                    <a:spLocks/>
                  </p:cNvSpPr>
                  <p:nvPr/>
                </p:nvSpPr>
                <p:spPr bwMode="auto">
                  <a:xfrm>
                    <a:off x="1476" y="2041"/>
                    <a:ext cx="15" cy="15"/>
                  </a:xfrm>
                  <a:custGeom>
                    <a:avLst/>
                    <a:gdLst>
                      <a:gd name="T0" fmla="*/ 0 w 15"/>
                      <a:gd name="T1" fmla="*/ 12 h 15"/>
                      <a:gd name="T2" fmla="*/ 4 w 15"/>
                      <a:gd name="T3" fmla="*/ 15 h 15"/>
                      <a:gd name="T4" fmla="*/ 15 w 15"/>
                      <a:gd name="T5" fmla="*/ 4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4" y="15"/>
                        </a:lnTo>
                        <a:lnTo>
                          <a:pt x="15" y="4"/>
                        </a:lnTo>
                        <a:lnTo>
                          <a:pt x="12"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8" name="Freeform 7">
                    <a:extLst>
                      <a:ext uri="{FF2B5EF4-FFF2-40B4-BE49-F238E27FC236}">
                        <a16:creationId xmlns:a16="http://schemas.microsoft.com/office/drawing/2014/main" id="{6AEF8188-54AC-7648-8AE9-DFAE7954F444}"/>
                      </a:ext>
                    </a:extLst>
                  </p:cNvPr>
                  <p:cNvSpPr>
                    <a:spLocks/>
                  </p:cNvSpPr>
                  <p:nvPr/>
                </p:nvSpPr>
                <p:spPr bwMode="auto">
                  <a:xfrm>
                    <a:off x="1496" y="2022"/>
                    <a:ext cx="15" cy="14"/>
                  </a:xfrm>
                  <a:custGeom>
                    <a:avLst/>
                    <a:gdLst>
                      <a:gd name="T0" fmla="*/ 0 w 15"/>
                      <a:gd name="T1" fmla="*/ 11 h 14"/>
                      <a:gd name="T2" fmla="*/ 3 w 15"/>
                      <a:gd name="T3" fmla="*/ 14 h 14"/>
                      <a:gd name="T4" fmla="*/ 15 w 15"/>
                      <a:gd name="T5" fmla="*/ 3 h 14"/>
                      <a:gd name="T6" fmla="*/ 12 w 15"/>
                      <a:gd name="T7" fmla="*/ 0 h 14"/>
                      <a:gd name="T8" fmla="*/ 0 w 15"/>
                      <a:gd name="T9" fmla="*/ 11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1"/>
                        </a:moveTo>
                        <a:lnTo>
                          <a:pt x="3" y="14"/>
                        </a:lnTo>
                        <a:lnTo>
                          <a:pt x="15" y="3"/>
                        </a:lnTo>
                        <a:lnTo>
                          <a:pt x="12" y="0"/>
                        </a:lnTo>
                        <a:lnTo>
                          <a:pt x="0" y="11"/>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49" name="Freeform 8">
                    <a:extLst>
                      <a:ext uri="{FF2B5EF4-FFF2-40B4-BE49-F238E27FC236}">
                        <a16:creationId xmlns:a16="http://schemas.microsoft.com/office/drawing/2014/main" id="{38CAA40E-49D1-434C-AA00-DE95DA32E5A0}"/>
                      </a:ext>
                    </a:extLst>
                  </p:cNvPr>
                  <p:cNvSpPr>
                    <a:spLocks/>
                  </p:cNvSpPr>
                  <p:nvPr/>
                </p:nvSpPr>
                <p:spPr bwMode="auto">
                  <a:xfrm>
                    <a:off x="1517" y="2001"/>
                    <a:ext cx="14" cy="15"/>
                  </a:xfrm>
                  <a:custGeom>
                    <a:avLst/>
                    <a:gdLst>
                      <a:gd name="T0" fmla="*/ 0 w 14"/>
                      <a:gd name="T1" fmla="*/ 12 h 15"/>
                      <a:gd name="T2" fmla="*/ 3 w 14"/>
                      <a:gd name="T3" fmla="*/ 15 h 15"/>
                      <a:gd name="T4" fmla="*/ 14 w 14"/>
                      <a:gd name="T5" fmla="*/ 3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3"/>
                        </a:lnTo>
                        <a:lnTo>
                          <a:pt x="11" y="0"/>
                        </a:lnTo>
                        <a:lnTo>
                          <a:pt x="0" y="12"/>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50" name="Freeform 9">
                    <a:extLst>
                      <a:ext uri="{FF2B5EF4-FFF2-40B4-BE49-F238E27FC236}">
                        <a16:creationId xmlns:a16="http://schemas.microsoft.com/office/drawing/2014/main" id="{D5EE5890-D1CB-914F-86CE-C1DD6A3ED150}"/>
                      </a:ext>
                    </a:extLst>
                  </p:cNvPr>
                  <p:cNvSpPr>
                    <a:spLocks/>
                  </p:cNvSpPr>
                  <p:nvPr/>
                </p:nvSpPr>
                <p:spPr bwMode="auto">
                  <a:xfrm>
                    <a:off x="1537" y="1981"/>
                    <a:ext cx="15" cy="14"/>
                  </a:xfrm>
                  <a:custGeom>
                    <a:avLst/>
                    <a:gdLst>
                      <a:gd name="T0" fmla="*/ 0 w 15"/>
                      <a:gd name="T1" fmla="*/ 11 h 14"/>
                      <a:gd name="T2" fmla="*/ 3 w 15"/>
                      <a:gd name="T3" fmla="*/ 14 h 14"/>
                      <a:gd name="T4" fmla="*/ 15 w 15"/>
                      <a:gd name="T5" fmla="*/ 3 h 14"/>
                      <a:gd name="T6" fmla="*/ 12 w 15"/>
                      <a:gd name="T7" fmla="*/ 0 h 14"/>
                      <a:gd name="T8" fmla="*/ 0 w 15"/>
                      <a:gd name="T9" fmla="*/ 11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1"/>
                        </a:moveTo>
                        <a:lnTo>
                          <a:pt x="3" y="14"/>
                        </a:lnTo>
                        <a:lnTo>
                          <a:pt x="15" y="3"/>
                        </a:lnTo>
                        <a:lnTo>
                          <a:pt x="12" y="0"/>
                        </a:lnTo>
                        <a:lnTo>
                          <a:pt x="0" y="11"/>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51" name="Freeform 10">
                    <a:extLst>
                      <a:ext uri="{FF2B5EF4-FFF2-40B4-BE49-F238E27FC236}">
                        <a16:creationId xmlns:a16="http://schemas.microsoft.com/office/drawing/2014/main" id="{93CA40E5-F65D-974F-A029-EF5F8412A50E}"/>
                      </a:ext>
                    </a:extLst>
                  </p:cNvPr>
                  <p:cNvSpPr>
                    <a:spLocks/>
                  </p:cNvSpPr>
                  <p:nvPr/>
                </p:nvSpPr>
                <p:spPr bwMode="auto">
                  <a:xfrm>
                    <a:off x="1557" y="1972"/>
                    <a:ext cx="3" cy="4"/>
                  </a:xfrm>
                  <a:custGeom>
                    <a:avLst/>
                    <a:gdLst>
                      <a:gd name="T0" fmla="*/ 0 w 3"/>
                      <a:gd name="T1" fmla="*/ 0 h 4"/>
                      <a:gd name="T2" fmla="*/ 3 w 3"/>
                      <a:gd name="T3" fmla="*/ 4 h 4"/>
                      <a:gd name="T4" fmla="*/ 3 w 3"/>
                      <a:gd name="T5" fmla="*/ 3 h 4"/>
                      <a:gd name="T6" fmla="*/ 0 w 3"/>
                      <a:gd name="T7" fmla="*/ 0 h 4"/>
                      <a:gd name="T8" fmla="*/ 0 w 3"/>
                      <a:gd name="T9" fmla="*/ 0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0" y="0"/>
                        </a:moveTo>
                        <a:lnTo>
                          <a:pt x="3" y="4"/>
                        </a:lnTo>
                        <a:lnTo>
                          <a:pt x="3" y="3"/>
                        </a:lnTo>
                        <a:lnTo>
                          <a:pt x="0" y="0"/>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52" name="Rectangle 11">
                    <a:extLst>
                      <a:ext uri="{FF2B5EF4-FFF2-40B4-BE49-F238E27FC236}">
                        <a16:creationId xmlns:a16="http://schemas.microsoft.com/office/drawing/2014/main" id="{73F7E343-55A6-7440-9381-55E3E4C09126}"/>
                      </a:ext>
                    </a:extLst>
                  </p:cNvPr>
                  <p:cNvSpPr>
                    <a:spLocks noChangeArrowheads="1"/>
                  </p:cNvSpPr>
                  <p:nvPr/>
                </p:nvSpPr>
                <p:spPr bwMode="auto">
                  <a:xfrm>
                    <a:off x="1446" y="2084"/>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53" name="Rectangle 12">
                    <a:extLst>
                      <a:ext uri="{FF2B5EF4-FFF2-40B4-BE49-F238E27FC236}">
                        <a16:creationId xmlns:a16="http://schemas.microsoft.com/office/drawing/2014/main" id="{C1A4E92B-F775-0848-966B-46FFBDACD504}"/>
                      </a:ext>
                    </a:extLst>
                  </p:cNvPr>
                  <p:cNvSpPr>
                    <a:spLocks noChangeArrowheads="1"/>
                  </p:cNvSpPr>
                  <p:nvPr/>
                </p:nvSpPr>
                <p:spPr bwMode="auto">
                  <a:xfrm>
                    <a:off x="1446" y="2113"/>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54" name="Rectangle 13">
                    <a:extLst>
                      <a:ext uri="{FF2B5EF4-FFF2-40B4-BE49-F238E27FC236}">
                        <a16:creationId xmlns:a16="http://schemas.microsoft.com/office/drawing/2014/main" id="{B31940E3-6E82-3B49-915A-92E270591FD6}"/>
                      </a:ext>
                    </a:extLst>
                  </p:cNvPr>
                  <p:cNvSpPr>
                    <a:spLocks noChangeArrowheads="1"/>
                  </p:cNvSpPr>
                  <p:nvPr/>
                </p:nvSpPr>
                <p:spPr bwMode="auto">
                  <a:xfrm>
                    <a:off x="1446" y="2141"/>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55" name="Rectangle 14">
                    <a:extLst>
                      <a:ext uri="{FF2B5EF4-FFF2-40B4-BE49-F238E27FC236}">
                        <a16:creationId xmlns:a16="http://schemas.microsoft.com/office/drawing/2014/main" id="{46FF1823-E792-CC47-A2D8-C68DC92551C7}"/>
                      </a:ext>
                    </a:extLst>
                  </p:cNvPr>
                  <p:cNvSpPr>
                    <a:spLocks noChangeArrowheads="1"/>
                  </p:cNvSpPr>
                  <p:nvPr/>
                </p:nvSpPr>
                <p:spPr bwMode="auto">
                  <a:xfrm>
                    <a:off x="1446" y="2170"/>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56" name="Rectangle 15">
                    <a:extLst>
                      <a:ext uri="{FF2B5EF4-FFF2-40B4-BE49-F238E27FC236}">
                        <a16:creationId xmlns:a16="http://schemas.microsoft.com/office/drawing/2014/main" id="{785674CE-09A4-A14B-93C8-7CE02FA11509}"/>
                      </a:ext>
                    </a:extLst>
                  </p:cNvPr>
                  <p:cNvSpPr>
                    <a:spLocks noChangeArrowheads="1"/>
                  </p:cNvSpPr>
                  <p:nvPr/>
                </p:nvSpPr>
                <p:spPr bwMode="auto">
                  <a:xfrm>
                    <a:off x="1446" y="2198"/>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57" name="Rectangle 16">
                    <a:extLst>
                      <a:ext uri="{FF2B5EF4-FFF2-40B4-BE49-F238E27FC236}">
                        <a16:creationId xmlns:a16="http://schemas.microsoft.com/office/drawing/2014/main" id="{72AB59D1-CD79-6C47-AB15-06A672373CDB}"/>
                      </a:ext>
                    </a:extLst>
                  </p:cNvPr>
                  <p:cNvSpPr>
                    <a:spLocks noChangeArrowheads="1"/>
                  </p:cNvSpPr>
                  <p:nvPr/>
                </p:nvSpPr>
                <p:spPr bwMode="auto">
                  <a:xfrm>
                    <a:off x="1446" y="2227"/>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58" name="Rectangle 17">
                    <a:extLst>
                      <a:ext uri="{FF2B5EF4-FFF2-40B4-BE49-F238E27FC236}">
                        <a16:creationId xmlns:a16="http://schemas.microsoft.com/office/drawing/2014/main" id="{D8C5BA44-A46A-C149-AD0A-C000F5BF0FBC}"/>
                      </a:ext>
                    </a:extLst>
                  </p:cNvPr>
                  <p:cNvSpPr>
                    <a:spLocks noChangeArrowheads="1"/>
                  </p:cNvSpPr>
                  <p:nvPr/>
                </p:nvSpPr>
                <p:spPr bwMode="auto">
                  <a:xfrm>
                    <a:off x="1446" y="2256"/>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59" name="Rectangle 18">
                    <a:extLst>
                      <a:ext uri="{FF2B5EF4-FFF2-40B4-BE49-F238E27FC236}">
                        <a16:creationId xmlns:a16="http://schemas.microsoft.com/office/drawing/2014/main" id="{189B707D-03BE-934E-A993-7160C74E91B1}"/>
                      </a:ext>
                    </a:extLst>
                  </p:cNvPr>
                  <p:cNvSpPr>
                    <a:spLocks noChangeArrowheads="1"/>
                  </p:cNvSpPr>
                  <p:nvPr/>
                </p:nvSpPr>
                <p:spPr bwMode="auto">
                  <a:xfrm>
                    <a:off x="1446" y="2284"/>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0" name="Rectangle 19">
                    <a:extLst>
                      <a:ext uri="{FF2B5EF4-FFF2-40B4-BE49-F238E27FC236}">
                        <a16:creationId xmlns:a16="http://schemas.microsoft.com/office/drawing/2014/main" id="{108022B3-E1EC-F04B-A004-B293BE903652}"/>
                      </a:ext>
                    </a:extLst>
                  </p:cNvPr>
                  <p:cNvSpPr>
                    <a:spLocks noChangeArrowheads="1"/>
                  </p:cNvSpPr>
                  <p:nvPr/>
                </p:nvSpPr>
                <p:spPr bwMode="auto">
                  <a:xfrm>
                    <a:off x="1446" y="2313"/>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1" name="Rectangle 20">
                    <a:extLst>
                      <a:ext uri="{FF2B5EF4-FFF2-40B4-BE49-F238E27FC236}">
                        <a16:creationId xmlns:a16="http://schemas.microsoft.com/office/drawing/2014/main" id="{ABC6A50D-A85B-DB4A-A075-05CAF3A205F4}"/>
                      </a:ext>
                    </a:extLst>
                  </p:cNvPr>
                  <p:cNvSpPr>
                    <a:spLocks noChangeArrowheads="1"/>
                  </p:cNvSpPr>
                  <p:nvPr/>
                </p:nvSpPr>
                <p:spPr bwMode="auto">
                  <a:xfrm>
                    <a:off x="1446" y="2341"/>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2" name="Rectangle 21">
                    <a:extLst>
                      <a:ext uri="{FF2B5EF4-FFF2-40B4-BE49-F238E27FC236}">
                        <a16:creationId xmlns:a16="http://schemas.microsoft.com/office/drawing/2014/main" id="{FF33B489-AB98-6B45-AF47-6652342CA53B}"/>
                      </a:ext>
                    </a:extLst>
                  </p:cNvPr>
                  <p:cNvSpPr>
                    <a:spLocks noChangeArrowheads="1"/>
                  </p:cNvSpPr>
                  <p:nvPr/>
                </p:nvSpPr>
                <p:spPr bwMode="auto">
                  <a:xfrm>
                    <a:off x="1446" y="2370"/>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63" name="Rectangle 22">
                    <a:extLst>
                      <a:ext uri="{FF2B5EF4-FFF2-40B4-BE49-F238E27FC236}">
                        <a16:creationId xmlns:a16="http://schemas.microsoft.com/office/drawing/2014/main" id="{A857AC4D-05F7-B445-A258-BA6B5232F276}"/>
                      </a:ext>
                    </a:extLst>
                  </p:cNvPr>
                  <p:cNvSpPr>
                    <a:spLocks noChangeArrowheads="1"/>
                  </p:cNvSpPr>
                  <p:nvPr/>
                </p:nvSpPr>
                <p:spPr bwMode="auto">
                  <a:xfrm>
                    <a:off x="1446" y="2399"/>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grpSp>
            <p:grpSp>
              <p:nvGrpSpPr>
                <p:cNvPr id="44" name="Group 23">
                  <a:extLst>
                    <a:ext uri="{FF2B5EF4-FFF2-40B4-BE49-F238E27FC236}">
                      <a16:creationId xmlns:a16="http://schemas.microsoft.com/office/drawing/2014/main" id="{8BEBBB43-465F-1E46-BBDA-C7C985E5E44B}"/>
                    </a:ext>
                  </a:extLst>
                </p:cNvPr>
                <p:cNvGrpSpPr>
                  <a:grpSpLocks/>
                </p:cNvGrpSpPr>
                <p:nvPr/>
              </p:nvGrpSpPr>
              <p:grpSpPr bwMode="auto">
                <a:xfrm>
                  <a:off x="1229" y="1969"/>
                  <a:ext cx="4" cy="332"/>
                  <a:chOff x="1229" y="1969"/>
                  <a:chExt cx="4" cy="332"/>
                </a:xfrm>
              </p:grpSpPr>
              <p:sp>
                <p:nvSpPr>
                  <p:cNvPr id="65" name="Rectangle 24">
                    <a:extLst>
                      <a:ext uri="{FF2B5EF4-FFF2-40B4-BE49-F238E27FC236}">
                        <a16:creationId xmlns:a16="http://schemas.microsoft.com/office/drawing/2014/main" id="{04D9308E-7737-7D43-978E-0C797C0560BE}"/>
                      </a:ext>
                    </a:extLst>
                  </p:cNvPr>
                  <p:cNvSpPr>
                    <a:spLocks noChangeArrowheads="1"/>
                  </p:cNvSpPr>
                  <p:nvPr/>
                </p:nvSpPr>
                <p:spPr bwMode="auto">
                  <a:xfrm>
                    <a:off x="1229" y="1969"/>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6" name="Rectangle 25">
                    <a:extLst>
                      <a:ext uri="{FF2B5EF4-FFF2-40B4-BE49-F238E27FC236}">
                        <a16:creationId xmlns:a16="http://schemas.microsoft.com/office/drawing/2014/main" id="{3FA47D2A-E837-4E40-A2EE-90C7E8C7DA90}"/>
                      </a:ext>
                    </a:extLst>
                  </p:cNvPr>
                  <p:cNvSpPr>
                    <a:spLocks noChangeArrowheads="1"/>
                  </p:cNvSpPr>
                  <p:nvPr/>
                </p:nvSpPr>
                <p:spPr bwMode="auto">
                  <a:xfrm>
                    <a:off x="1229" y="1998"/>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7" name="Rectangle 26">
                    <a:extLst>
                      <a:ext uri="{FF2B5EF4-FFF2-40B4-BE49-F238E27FC236}">
                        <a16:creationId xmlns:a16="http://schemas.microsoft.com/office/drawing/2014/main" id="{384BD748-A117-7C4F-931E-162ABB9962A2}"/>
                      </a:ext>
                    </a:extLst>
                  </p:cNvPr>
                  <p:cNvSpPr>
                    <a:spLocks noChangeArrowheads="1"/>
                  </p:cNvSpPr>
                  <p:nvPr/>
                </p:nvSpPr>
                <p:spPr bwMode="auto">
                  <a:xfrm>
                    <a:off x="1229" y="2027"/>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8" name="Rectangle 27">
                    <a:extLst>
                      <a:ext uri="{FF2B5EF4-FFF2-40B4-BE49-F238E27FC236}">
                        <a16:creationId xmlns:a16="http://schemas.microsoft.com/office/drawing/2014/main" id="{123D8AAE-82ED-5B4D-BF3F-DC248CE70A7C}"/>
                      </a:ext>
                    </a:extLst>
                  </p:cNvPr>
                  <p:cNvSpPr>
                    <a:spLocks noChangeArrowheads="1"/>
                  </p:cNvSpPr>
                  <p:nvPr/>
                </p:nvSpPr>
                <p:spPr bwMode="auto">
                  <a:xfrm>
                    <a:off x="1229" y="2055"/>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9" name="Rectangle 28">
                    <a:extLst>
                      <a:ext uri="{FF2B5EF4-FFF2-40B4-BE49-F238E27FC236}">
                        <a16:creationId xmlns:a16="http://schemas.microsoft.com/office/drawing/2014/main" id="{03A2CA4B-4B85-4F4A-BF27-EA688B315EFE}"/>
                      </a:ext>
                    </a:extLst>
                  </p:cNvPr>
                  <p:cNvSpPr>
                    <a:spLocks noChangeArrowheads="1"/>
                  </p:cNvSpPr>
                  <p:nvPr/>
                </p:nvSpPr>
                <p:spPr bwMode="auto">
                  <a:xfrm>
                    <a:off x="1229" y="2084"/>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0" name="Rectangle 29">
                    <a:extLst>
                      <a:ext uri="{FF2B5EF4-FFF2-40B4-BE49-F238E27FC236}">
                        <a16:creationId xmlns:a16="http://schemas.microsoft.com/office/drawing/2014/main" id="{7D9A21B3-D79C-3D44-9F83-F4D1FB5CD413}"/>
                      </a:ext>
                    </a:extLst>
                  </p:cNvPr>
                  <p:cNvSpPr>
                    <a:spLocks noChangeArrowheads="1"/>
                  </p:cNvSpPr>
                  <p:nvPr/>
                </p:nvSpPr>
                <p:spPr bwMode="auto">
                  <a:xfrm>
                    <a:off x="1229" y="2113"/>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1" name="Rectangle 30">
                    <a:extLst>
                      <a:ext uri="{FF2B5EF4-FFF2-40B4-BE49-F238E27FC236}">
                        <a16:creationId xmlns:a16="http://schemas.microsoft.com/office/drawing/2014/main" id="{0C6E37B4-DC91-0843-9040-711ACB997F7B}"/>
                      </a:ext>
                    </a:extLst>
                  </p:cNvPr>
                  <p:cNvSpPr>
                    <a:spLocks noChangeArrowheads="1"/>
                  </p:cNvSpPr>
                  <p:nvPr/>
                </p:nvSpPr>
                <p:spPr bwMode="auto">
                  <a:xfrm>
                    <a:off x="1229" y="2141"/>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2" name="Rectangle 31">
                    <a:extLst>
                      <a:ext uri="{FF2B5EF4-FFF2-40B4-BE49-F238E27FC236}">
                        <a16:creationId xmlns:a16="http://schemas.microsoft.com/office/drawing/2014/main" id="{DFFD2BC1-62C3-7C4F-9F41-0D6CB700585B}"/>
                      </a:ext>
                    </a:extLst>
                  </p:cNvPr>
                  <p:cNvSpPr>
                    <a:spLocks noChangeArrowheads="1"/>
                  </p:cNvSpPr>
                  <p:nvPr/>
                </p:nvSpPr>
                <p:spPr bwMode="auto">
                  <a:xfrm>
                    <a:off x="1229" y="2170"/>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3" name="Rectangle 32">
                    <a:extLst>
                      <a:ext uri="{FF2B5EF4-FFF2-40B4-BE49-F238E27FC236}">
                        <a16:creationId xmlns:a16="http://schemas.microsoft.com/office/drawing/2014/main" id="{BC4EF127-1425-194B-AA01-3865F9B7EFC9}"/>
                      </a:ext>
                    </a:extLst>
                  </p:cNvPr>
                  <p:cNvSpPr>
                    <a:spLocks noChangeArrowheads="1"/>
                  </p:cNvSpPr>
                  <p:nvPr/>
                </p:nvSpPr>
                <p:spPr bwMode="auto">
                  <a:xfrm>
                    <a:off x="1229" y="2198"/>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4" name="Rectangle 33">
                    <a:extLst>
                      <a:ext uri="{FF2B5EF4-FFF2-40B4-BE49-F238E27FC236}">
                        <a16:creationId xmlns:a16="http://schemas.microsoft.com/office/drawing/2014/main" id="{BE6AD60E-0378-7F42-B0DE-7862A22A72BA}"/>
                      </a:ext>
                    </a:extLst>
                  </p:cNvPr>
                  <p:cNvSpPr>
                    <a:spLocks noChangeArrowheads="1"/>
                  </p:cNvSpPr>
                  <p:nvPr/>
                </p:nvSpPr>
                <p:spPr bwMode="auto">
                  <a:xfrm>
                    <a:off x="1229" y="2227"/>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5" name="Rectangle 34">
                    <a:extLst>
                      <a:ext uri="{FF2B5EF4-FFF2-40B4-BE49-F238E27FC236}">
                        <a16:creationId xmlns:a16="http://schemas.microsoft.com/office/drawing/2014/main" id="{14559AAA-7B1C-A04E-AAEF-5373FEF6170C}"/>
                      </a:ext>
                    </a:extLst>
                  </p:cNvPr>
                  <p:cNvSpPr>
                    <a:spLocks noChangeArrowheads="1"/>
                  </p:cNvSpPr>
                  <p:nvPr/>
                </p:nvSpPr>
                <p:spPr bwMode="auto">
                  <a:xfrm>
                    <a:off x="1229" y="2256"/>
                    <a:ext cx="4" cy="16"/>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76" name="Rectangle 35">
                    <a:extLst>
                      <a:ext uri="{FF2B5EF4-FFF2-40B4-BE49-F238E27FC236}">
                        <a16:creationId xmlns:a16="http://schemas.microsoft.com/office/drawing/2014/main" id="{8377A080-D4B6-534A-9214-4DC3240FCEC0}"/>
                      </a:ext>
                    </a:extLst>
                  </p:cNvPr>
                  <p:cNvSpPr>
                    <a:spLocks noChangeArrowheads="1"/>
                  </p:cNvSpPr>
                  <p:nvPr/>
                </p:nvSpPr>
                <p:spPr bwMode="auto">
                  <a:xfrm>
                    <a:off x="1229" y="2284"/>
                    <a:ext cx="4" cy="17"/>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grpSp>
            <p:grpSp>
              <p:nvGrpSpPr>
                <p:cNvPr id="45" name="Group 36">
                  <a:extLst>
                    <a:ext uri="{FF2B5EF4-FFF2-40B4-BE49-F238E27FC236}">
                      <a16:creationId xmlns:a16="http://schemas.microsoft.com/office/drawing/2014/main" id="{00E6C0FA-7D76-2B4D-AF15-264C2CC4DD8E}"/>
                    </a:ext>
                  </a:extLst>
                </p:cNvPr>
                <p:cNvGrpSpPr>
                  <a:grpSpLocks/>
                </p:cNvGrpSpPr>
                <p:nvPr/>
              </p:nvGrpSpPr>
              <p:grpSpPr bwMode="auto">
                <a:xfrm>
                  <a:off x="1227" y="2301"/>
                  <a:ext cx="330" cy="4"/>
                  <a:chOff x="1227" y="2301"/>
                  <a:chExt cx="330" cy="4"/>
                </a:xfrm>
              </p:grpSpPr>
              <p:sp>
                <p:nvSpPr>
                  <p:cNvPr id="53" name="Rectangle 37">
                    <a:extLst>
                      <a:ext uri="{FF2B5EF4-FFF2-40B4-BE49-F238E27FC236}">
                        <a16:creationId xmlns:a16="http://schemas.microsoft.com/office/drawing/2014/main" id="{AC558ED2-C97C-6B4E-855F-BF66C2113184}"/>
                      </a:ext>
                    </a:extLst>
                  </p:cNvPr>
                  <p:cNvSpPr>
                    <a:spLocks noChangeArrowheads="1"/>
                  </p:cNvSpPr>
                  <p:nvPr/>
                </p:nvSpPr>
                <p:spPr bwMode="auto">
                  <a:xfrm>
                    <a:off x="1227" y="230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4" name="Rectangle 38">
                    <a:extLst>
                      <a:ext uri="{FF2B5EF4-FFF2-40B4-BE49-F238E27FC236}">
                        <a16:creationId xmlns:a16="http://schemas.microsoft.com/office/drawing/2014/main" id="{1C980B43-DD4A-A844-924E-CEEB6720A981}"/>
                      </a:ext>
                    </a:extLst>
                  </p:cNvPr>
                  <p:cNvSpPr>
                    <a:spLocks noChangeArrowheads="1"/>
                  </p:cNvSpPr>
                  <p:nvPr/>
                </p:nvSpPr>
                <p:spPr bwMode="auto">
                  <a:xfrm>
                    <a:off x="1256" y="230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5" name="Rectangle 39">
                    <a:extLst>
                      <a:ext uri="{FF2B5EF4-FFF2-40B4-BE49-F238E27FC236}">
                        <a16:creationId xmlns:a16="http://schemas.microsoft.com/office/drawing/2014/main" id="{71C1D1A9-25EF-954C-BDD0-1D8E55C3AC95}"/>
                      </a:ext>
                    </a:extLst>
                  </p:cNvPr>
                  <p:cNvSpPr>
                    <a:spLocks noChangeArrowheads="1"/>
                  </p:cNvSpPr>
                  <p:nvPr/>
                </p:nvSpPr>
                <p:spPr bwMode="auto">
                  <a:xfrm>
                    <a:off x="1284" y="230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6" name="Rectangle 40">
                    <a:extLst>
                      <a:ext uri="{FF2B5EF4-FFF2-40B4-BE49-F238E27FC236}">
                        <a16:creationId xmlns:a16="http://schemas.microsoft.com/office/drawing/2014/main" id="{270128E9-46C6-5844-A07E-82DC5D5F25CB}"/>
                      </a:ext>
                    </a:extLst>
                  </p:cNvPr>
                  <p:cNvSpPr>
                    <a:spLocks noChangeArrowheads="1"/>
                  </p:cNvSpPr>
                  <p:nvPr/>
                </p:nvSpPr>
                <p:spPr bwMode="auto">
                  <a:xfrm>
                    <a:off x="1313" y="230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7" name="Rectangle 41">
                    <a:extLst>
                      <a:ext uri="{FF2B5EF4-FFF2-40B4-BE49-F238E27FC236}">
                        <a16:creationId xmlns:a16="http://schemas.microsoft.com/office/drawing/2014/main" id="{85B5A8BD-7B78-D647-BD51-547763E0DFB4}"/>
                      </a:ext>
                    </a:extLst>
                  </p:cNvPr>
                  <p:cNvSpPr>
                    <a:spLocks noChangeArrowheads="1"/>
                  </p:cNvSpPr>
                  <p:nvPr/>
                </p:nvSpPr>
                <p:spPr bwMode="auto">
                  <a:xfrm>
                    <a:off x="1342" y="230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8" name="Rectangle 42">
                    <a:extLst>
                      <a:ext uri="{FF2B5EF4-FFF2-40B4-BE49-F238E27FC236}">
                        <a16:creationId xmlns:a16="http://schemas.microsoft.com/office/drawing/2014/main" id="{02C77238-39F7-364E-B5A1-E52642C5124B}"/>
                      </a:ext>
                    </a:extLst>
                  </p:cNvPr>
                  <p:cNvSpPr>
                    <a:spLocks noChangeArrowheads="1"/>
                  </p:cNvSpPr>
                  <p:nvPr/>
                </p:nvSpPr>
                <p:spPr bwMode="auto">
                  <a:xfrm>
                    <a:off x="1370" y="230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59" name="Rectangle 43">
                    <a:extLst>
                      <a:ext uri="{FF2B5EF4-FFF2-40B4-BE49-F238E27FC236}">
                        <a16:creationId xmlns:a16="http://schemas.microsoft.com/office/drawing/2014/main" id="{675297B8-D86D-DA42-9497-42914EB9A677}"/>
                      </a:ext>
                    </a:extLst>
                  </p:cNvPr>
                  <p:cNvSpPr>
                    <a:spLocks noChangeArrowheads="1"/>
                  </p:cNvSpPr>
                  <p:nvPr/>
                </p:nvSpPr>
                <p:spPr bwMode="auto">
                  <a:xfrm>
                    <a:off x="1399" y="230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0" name="Rectangle 44">
                    <a:extLst>
                      <a:ext uri="{FF2B5EF4-FFF2-40B4-BE49-F238E27FC236}">
                        <a16:creationId xmlns:a16="http://schemas.microsoft.com/office/drawing/2014/main" id="{DD2B743A-2F2C-0640-B102-E532B39DA3CF}"/>
                      </a:ext>
                    </a:extLst>
                  </p:cNvPr>
                  <p:cNvSpPr>
                    <a:spLocks noChangeArrowheads="1"/>
                  </p:cNvSpPr>
                  <p:nvPr/>
                </p:nvSpPr>
                <p:spPr bwMode="auto">
                  <a:xfrm>
                    <a:off x="1427" y="230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1" name="Rectangle 45">
                    <a:extLst>
                      <a:ext uri="{FF2B5EF4-FFF2-40B4-BE49-F238E27FC236}">
                        <a16:creationId xmlns:a16="http://schemas.microsoft.com/office/drawing/2014/main" id="{9B61234E-5031-7044-85C1-D19CB3DDDDBD}"/>
                      </a:ext>
                    </a:extLst>
                  </p:cNvPr>
                  <p:cNvSpPr>
                    <a:spLocks noChangeArrowheads="1"/>
                  </p:cNvSpPr>
                  <p:nvPr/>
                </p:nvSpPr>
                <p:spPr bwMode="auto">
                  <a:xfrm>
                    <a:off x="1456" y="230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2" name="Rectangle 46">
                    <a:extLst>
                      <a:ext uri="{FF2B5EF4-FFF2-40B4-BE49-F238E27FC236}">
                        <a16:creationId xmlns:a16="http://schemas.microsoft.com/office/drawing/2014/main" id="{985EE723-51E2-0C46-B3AF-3EB4FF2A24E8}"/>
                      </a:ext>
                    </a:extLst>
                  </p:cNvPr>
                  <p:cNvSpPr>
                    <a:spLocks noChangeArrowheads="1"/>
                  </p:cNvSpPr>
                  <p:nvPr/>
                </p:nvSpPr>
                <p:spPr bwMode="auto">
                  <a:xfrm>
                    <a:off x="1485" y="2301"/>
                    <a:ext cx="16"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3" name="Rectangle 47">
                    <a:extLst>
                      <a:ext uri="{FF2B5EF4-FFF2-40B4-BE49-F238E27FC236}">
                        <a16:creationId xmlns:a16="http://schemas.microsoft.com/office/drawing/2014/main" id="{9C1246F2-8F76-F344-A5E5-A6FBFE437760}"/>
                      </a:ext>
                    </a:extLst>
                  </p:cNvPr>
                  <p:cNvSpPr>
                    <a:spLocks noChangeArrowheads="1"/>
                  </p:cNvSpPr>
                  <p:nvPr/>
                </p:nvSpPr>
                <p:spPr bwMode="auto">
                  <a:xfrm>
                    <a:off x="1513" y="2301"/>
                    <a:ext cx="17"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64" name="Rectangle 48">
                    <a:extLst>
                      <a:ext uri="{FF2B5EF4-FFF2-40B4-BE49-F238E27FC236}">
                        <a16:creationId xmlns:a16="http://schemas.microsoft.com/office/drawing/2014/main" id="{23F8CB59-5CCE-8F46-B901-C09388E147CB}"/>
                      </a:ext>
                    </a:extLst>
                  </p:cNvPr>
                  <p:cNvSpPr>
                    <a:spLocks noChangeArrowheads="1"/>
                  </p:cNvSpPr>
                  <p:nvPr/>
                </p:nvSpPr>
                <p:spPr bwMode="auto">
                  <a:xfrm>
                    <a:off x="1542" y="2301"/>
                    <a:ext cx="15" cy="4"/>
                  </a:xfrm>
                  <a:prstGeom prst="rect">
                    <a:avLst/>
                  </a:prstGeom>
                  <a:solidFill>
                    <a:srgbClr val="B2B2B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grpSp>
            <p:grpSp>
              <p:nvGrpSpPr>
                <p:cNvPr id="46" name="Group 49">
                  <a:extLst>
                    <a:ext uri="{FF2B5EF4-FFF2-40B4-BE49-F238E27FC236}">
                      <a16:creationId xmlns:a16="http://schemas.microsoft.com/office/drawing/2014/main" id="{E4609163-EDB4-2542-89CF-12F1BE709569}"/>
                    </a:ext>
                  </a:extLst>
                </p:cNvPr>
                <p:cNvGrpSpPr>
                  <a:grpSpLocks/>
                </p:cNvGrpSpPr>
                <p:nvPr/>
              </p:nvGrpSpPr>
              <p:grpSpPr bwMode="auto">
                <a:xfrm>
                  <a:off x="1116" y="2302"/>
                  <a:ext cx="113" cy="118"/>
                  <a:chOff x="1116" y="2302"/>
                  <a:chExt cx="113" cy="118"/>
                </a:xfrm>
              </p:grpSpPr>
              <p:sp>
                <p:nvSpPr>
                  <p:cNvPr id="47" name="Freeform 50">
                    <a:extLst>
                      <a:ext uri="{FF2B5EF4-FFF2-40B4-BE49-F238E27FC236}">
                        <a16:creationId xmlns:a16="http://schemas.microsoft.com/office/drawing/2014/main" id="{73673945-D6AD-A54B-86FE-FB5892B3CC46}"/>
                      </a:ext>
                    </a:extLst>
                  </p:cNvPr>
                  <p:cNvSpPr>
                    <a:spLocks/>
                  </p:cNvSpPr>
                  <p:nvPr/>
                </p:nvSpPr>
                <p:spPr bwMode="auto">
                  <a:xfrm>
                    <a:off x="1214" y="2302"/>
                    <a:ext cx="15" cy="14"/>
                  </a:xfrm>
                  <a:custGeom>
                    <a:avLst/>
                    <a:gdLst>
                      <a:gd name="T0" fmla="*/ 15 w 15"/>
                      <a:gd name="T1" fmla="*/ 3 h 14"/>
                      <a:gd name="T2" fmla="*/ 12 w 15"/>
                      <a:gd name="T3" fmla="*/ 0 h 14"/>
                      <a:gd name="T4" fmla="*/ 0 w 15"/>
                      <a:gd name="T5" fmla="*/ 11 h 14"/>
                      <a:gd name="T6" fmla="*/ 3 w 15"/>
                      <a:gd name="T7" fmla="*/ 14 h 14"/>
                      <a:gd name="T8" fmla="*/ 15 w 15"/>
                      <a:gd name="T9" fmla="*/ 3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3"/>
                        </a:moveTo>
                        <a:lnTo>
                          <a:pt x="12" y="0"/>
                        </a:lnTo>
                        <a:lnTo>
                          <a:pt x="0" y="11"/>
                        </a:lnTo>
                        <a:lnTo>
                          <a:pt x="3" y="14"/>
                        </a:lnTo>
                        <a:lnTo>
                          <a:pt x="15"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8" name="Freeform 51">
                    <a:extLst>
                      <a:ext uri="{FF2B5EF4-FFF2-40B4-BE49-F238E27FC236}">
                        <a16:creationId xmlns:a16="http://schemas.microsoft.com/office/drawing/2014/main" id="{DB73AF96-EA16-F845-8752-635FFB233A21}"/>
                      </a:ext>
                    </a:extLst>
                  </p:cNvPr>
                  <p:cNvSpPr>
                    <a:spLocks/>
                  </p:cNvSpPr>
                  <p:nvPr/>
                </p:nvSpPr>
                <p:spPr bwMode="auto">
                  <a:xfrm>
                    <a:off x="1195" y="2323"/>
                    <a:ext cx="14" cy="14"/>
                  </a:xfrm>
                  <a:custGeom>
                    <a:avLst/>
                    <a:gdLst>
                      <a:gd name="T0" fmla="*/ 14 w 14"/>
                      <a:gd name="T1" fmla="*/ 3 h 14"/>
                      <a:gd name="T2" fmla="*/ 11 w 14"/>
                      <a:gd name="T3" fmla="*/ 0 h 14"/>
                      <a:gd name="T4" fmla="*/ 0 w 14"/>
                      <a:gd name="T5" fmla="*/ 11 h 14"/>
                      <a:gd name="T6" fmla="*/ 3 w 14"/>
                      <a:gd name="T7" fmla="*/ 14 h 14"/>
                      <a:gd name="T8" fmla="*/ 14 w 14"/>
                      <a:gd name="T9" fmla="*/ 3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4" y="3"/>
                        </a:moveTo>
                        <a:lnTo>
                          <a:pt x="11" y="0"/>
                        </a:lnTo>
                        <a:lnTo>
                          <a:pt x="0" y="11"/>
                        </a:lnTo>
                        <a:lnTo>
                          <a:pt x="3" y="14"/>
                        </a:lnTo>
                        <a:lnTo>
                          <a:pt x="14"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49" name="Freeform 52">
                    <a:extLst>
                      <a:ext uri="{FF2B5EF4-FFF2-40B4-BE49-F238E27FC236}">
                        <a16:creationId xmlns:a16="http://schemas.microsoft.com/office/drawing/2014/main" id="{69CAEBA6-F4FD-9847-91DD-B0E414625503}"/>
                      </a:ext>
                    </a:extLst>
                  </p:cNvPr>
                  <p:cNvSpPr>
                    <a:spLocks/>
                  </p:cNvSpPr>
                  <p:nvPr/>
                </p:nvSpPr>
                <p:spPr bwMode="auto">
                  <a:xfrm>
                    <a:off x="1175" y="2343"/>
                    <a:ext cx="14" cy="15"/>
                  </a:xfrm>
                  <a:custGeom>
                    <a:avLst/>
                    <a:gdLst>
                      <a:gd name="T0" fmla="*/ 14 w 14"/>
                      <a:gd name="T1" fmla="*/ 4 h 15"/>
                      <a:gd name="T2" fmla="*/ 11 w 14"/>
                      <a:gd name="T3" fmla="*/ 0 h 15"/>
                      <a:gd name="T4" fmla="*/ 0 w 14"/>
                      <a:gd name="T5" fmla="*/ 12 h 15"/>
                      <a:gd name="T6" fmla="*/ 3 w 14"/>
                      <a:gd name="T7" fmla="*/ 15 h 15"/>
                      <a:gd name="T8" fmla="*/ 14 w 14"/>
                      <a:gd name="T9" fmla="*/ 4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4"/>
                        </a:moveTo>
                        <a:lnTo>
                          <a:pt x="11" y="0"/>
                        </a:lnTo>
                        <a:lnTo>
                          <a:pt x="0" y="12"/>
                        </a:lnTo>
                        <a:lnTo>
                          <a:pt x="3" y="15"/>
                        </a:lnTo>
                        <a:lnTo>
                          <a:pt x="14" y="4"/>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0" name="Freeform 53">
                    <a:extLst>
                      <a:ext uri="{FF2B5EF4-FFF2-40B4-BE49-F238E27FC236}">
                        <a16:creationId xmlns:a16="http://schemas.microsoft.com/office/drawing/2014/main" id="{F0C5F3C7-F495-2243-8FCB-B7D44D8D2209}"/>
                      </a:ext>
                    </a:extLst>
                  </p:cNvPr>
                  <p:cNvSpPr>
                    <a:spLocks/>
                  </p:cNvSpPr>
                  <p:nvPr/>
                </p:nvSpPr>
                <p:spPr bwMode="auto">
                  <a:xfrm>
                    <a:off x="1155" y="2364"/>
                    <a:ext cx="15" cy="15"/>
                  </a:xfrm>
                  <a:custGeom>
                    <a:avLst/>
                    <a:gdLst>
                      <a:gd name="T0" fmla="*/ 15 w 15"/>
                      <a:gd name="T1" fmla="*/ 3 h 15"/>
                      <a:gd name="T2" fmla="*/ 12 w 15"/>
                      <a:gd name="T3" fmla="*/ 0 h 15"/>
                      <a:gd name="T4" fmla="*/ 0 w 15"/>
                      <a:gd name="T5" fmla="*/ 12 h 15"/>
                      <a:gd name="T6" fmla="*/ 4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2"/>
                        </a:lnTo>
                        <a:lnTo>
                          <a:pt x="4" y="15"/>
                        </a:lnTo>
                        <a:lnTo>
                          <a:pt x="15"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1" name="Freeform 54">
                    <a:extLst>
                      <a:ext uri="{FF2B5EF4-FFF2-40B4-BE49-F238E27FC236}">
                        <a16:creationId xmlns:a16="http://schemas.microsoft.com/office/drawing/2014/main" id="{2DC97475-E1FE-D844-B216-8F933F115AE0}"/>
                      </a:ext>
                    </a:extLst>
                  </p:cNvPr>
                  <p:cNvSpPr>
                    <a:spLocks/>
                  </p:cNvSpPr>
                  <p:nvPr/>
                </p:nvSpPr>
                <p:spPr bwMode="auto">
                  <a:xfrm>
                    <a:off x="1136" y="2385"/>
                    <a:ext cx="14" cy="15"/>
                  </a:xfrm>
                  <a:custGeom>
                    <a:avLst/>
                    <a:gdLst>
                      <a:gd name="T0" fmla="*/ 14 w 14"/>
                      <a:gd name="T1" fmla="*/ 3 h 15"/>
                      <a:gd name="T2" fmla="*/ 11 w 14"/>
                      <a:gd name="T3" fmla="*/ 0 h 15"/>
                      <a:gd name="T4" fmla="*/ 0 w 14"/>
                      <a:gd name="T5" fmla="*/ 12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2"/>
                        </a:lnTo>
                        <a:lnTo>
                          <a:pt x="3" y="15"/>
                        </a:lnTo>
                        <a:lnTo>
                          <a:pt x="14"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2" name="Freeform 55">
                    <a:extLst>
                      <a:ext uri="{FF2B5EF4-FFF2-40B4-BE49-F238E27FC236}">
                        <a16:creationId xmlns:a16="http://schemas.microsoft.com/office/drawing/2014/main" id="{707925F5-D05D-DC4F-8537-C9892A3F3A6F}"/>
                      </a:ext>
                    </a:extLst>
                  </p:cNvPr>
                  <p:cNvSpPr>
                    <a:spLocks/>
                  </p:cNvSpPr>
                  <p:nvPr/>
                </p:nvSpPr>
                <p:spPr bwMode="auto">
                  <a:xfrm>
                    <a:off x="1116" y="2406"/>
                    <a:ext cx="14" cy="14"/>
                  </a:xfrm>
                  <a:custGeom>
                    <a:avLst/>
                    <a:gdLst>
                      <a:gd name="T0" fmla="*/ 14 w 14"/>
                      <a:gd name="T1" fmla="*/ 3 h 14"/>
                      <a:gd name="T2" fmla="*/ 11 w 14"/>
                      <a:gd name="T3" fmla="*/ 0 h 14"/>
                      <a:gd name="T4" fmla="*/ 0 w 14"/>
                      <a:gd name="T5" fmla="*/ 11 h 14"/>
                      <a:gd name="T6" fmla="*/ 3 w 14"/>
                      <a:gd name="T7" fmla="*/ 14 h 14"/>
                      <a:gd name="T8" fmla="*/ 14 w 14"/>
                      <a:gd name="T9" fmla="*/ 3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4" y="3"/>
                        </a:moveTo>
                        <a:lnTo>
                          <a:pt x="11" y="0"/>
                        </a:lnTo>
                        <a:lnTo>
                          <a:pt x="0" y="11"/>
                        </a:lnTo>
                        <a:lnTo>
                          <a:pt x="3" y="14"/>
                        </a:lnTo>
                        <a:lnTo>
                          <a:pt x="14" y="3"/>
                        </a:lnTo>
                        <a:close/>
                      </a:path>
                    </a:pathLst>
                  </a:cu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grpSp>
        <p:grpSp>
          <p:nvGrpSpPr>
            <p:cNvPr id="22" name="Group 56">
              <a:extLst>
                <a:ext uri="{FF2B5EF4-FFF2-40B4-BE49-F238E27FC236}">
                  <a16:creationId xmlns:a16="http://schemas.microsoft.com/office/drawing/2014/main" id="{4C03EF46-DAB1-334E-B71C-FF44555915CE}"/>
                </a:ext>
              </a:extLst>
            </p:cNvPr>
            <p:cNvGrpSpPr>
              <a:grpSpLocks/>
            </p:cNvGrpSpPr>
            <p:nvPr/>
          </p:nvGrpSpPr>
          <p:grpSpPr bwMode="auto">
            <a:xfrm>
              <a:off x="435" y="1723"/>
              <a:ext cx="721" cy="723"/>
              <a:chOff x="435" y="1723"/>
              <a:chExt cx="721" cy="723"/>
            </a:xfrm>
          </p:grpSpPr>
          <p:sp>
            <p:nvSpPr>
              <p:cNvPr id="29" name="Oval 57">
                <a:extLst>
                  <a:ext uri="{FF2B5EF4-FFF2-40B4-BE49-F238E27FC236}">
                    <a16:creationId xmlns:a16="http://schemas.microsoft.com/office/drawing/2014/main" id="{67A69CEB-B1F1-CE4D-AD26-912D557A39EC}"/>
                  </a:ext>
                </a:extLst>
              </p:cNvPr>
              <p:cNvSpPr>
                <a:spLocks noChangeArrowheads="1"/>
              </p:cNvSpPr>
              <p:nvPr/>
            </p:nvSpPr>
            <p:spPr bwMode="auto">
              <a:xfrm>
                <a:off x="447" y="2061"/>
                <a:ext cx="39" cy="39"/>
              </a:xfrm>
              <a:prstGeom prst="ellipse">
                <a:avLst/>
              </a:prstGeom>
              <a:solidFill>
                <a:srgbClr val="008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0" name="Oval 58">
                <a:extLst>
                  <a:ext uri="{FF2B5EF4-FFF2-40B4-BE49-F238E27FC236}">
                    <a16:creationId xmlns:a16="http://schemas.microsoft.com/office/drawing/2014/main" id="{47E71914-E329-EF45-A67A-15801C8B9554}"/>
                  </a:ext>
                </a:extLst>
              </p:cNvPr>
              <p:cNvSpPr>
                <a:spLocks noChangeArrowheads="1"/>
              </p:cNvSpPr>
              <p:nvPr/>
            </p:nvSpPr>
            <p:spPr bwMode="auto">
              <a:xfrm>
                <a:off x="435" y="2049"/>
                <a:ext cx="64" cy="63"/>
              </a:xfrm>
              <a:prstGeom prst="ellipse">
                <a:avLst/>
              </a:prstGeom>
              <a:noFill/>
              <a:ln w="19050">
                <a:solidFill>
                  <a:srgbClr val="008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1" name="Oval 59">
                <a:extLst>
                  <a:ext uri="{FF2B5EF4-FFF2-40B4-BE49-F238E27FC236}">
                    <a16:creationId xmlns:a16="http://schemas.microsoft.com/office/drawing/2014/main" id="{CA9CF146-7638-0744-B908-C41C20766627}"/>
                  </a:ext>
                </a:extLst>
              </p:cNvPr>
              <p:cNvSpPr>
                <a:spLocks noChangeArrowheads="1"/>
              </p:cNvSpPr>
              <p:nvPr/>
            </p:nvSpPr>
            <p:spPr bwMode="auto">
              <a:xfrm>
                <a:off x="1104" y="2065"/>
                <a:ext cx="40" cy="39"/>
              </a:xfrm>
              <a:prstGeom prst="ellipse">
                <a:avLst/>
              </a:prstGeom>
              <a:solidFill>
                <a:srgbClr val="008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2" name="Oval 60">
                <a:extLst>
                  <a:ext uri="{FF2B5EF4-FFF2-40B4-BE49-F238E27FC236}">
                    <a16:creationId xmlns:a16="http://schemas.microsoft.com/office/drawing/2014/main" id="{DFDAD553-8844-AD44-9518-4E60280284EA}"/>
                  </a:ext>
                </a:extLst>
              </p:cNvPr>
              <p:cNvSpPr>
                <a:spLocks noChangeArrowheads="1"/>
              </p:cNvSpPr>
              <p:nvPr/>
            </p:nvSpPr>
            <p:spPr bwMode="auto">
              <a:xfrm>
                <a:off x="1092" y="2053"/>
                <a:ext cx="64" cy="64"/>
              </a:xfrm>
              <a:prstGeom prst="ellipse">
                <a:avLst/>
              </a:prstGeom>
              <a:noFill/>
              <a:ln w="19050">
                <a:solidFill>
                  <a:srgbClr val="008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3" name="Oval 61">
                <a:extLst>
                  <a:ext uri="{FF2B5EF4-FFF2-40B4-BE49-F238E27FC236}">
                    <a16:creationId xmlns:a16="http://schemas.microsoft.com/office/drawing/2014/main" id="{A67CE98D-63EB-F648-BF2F-C1A37538A90C}"/>
                  </a:ext>
                </a:extLst>
              </p:cNvPr>
              <p:cNvSpPr>
                <a:spLocks noChangeArrowheads="1"/>
              </p:cNvSpPr>
              <p:nvPr/>
            </p:nvSpPr>
            <p:spPr bwMode="auto">
              <a:xfrm>
                <a:off x="771" y="2395"/>
                <a:ext cx="38" cy="39"/>
              </a:xfrm>
              <a:prstGeom prst="ellipse">
                <a:avLst/>
              </a:prstGeom>
              <a:solidFill>
                <a:srgbClr val="008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4" name="Oval 62">
                <a:extLst>
                  <a:ext uri="{FF2B5EF4-FFF2-40B4-BE49-F238E27FC236}">
                    <a16:creationId xmlns:a16="http://schemas.microsoft.com/office/drawing/2014/main" id="{1199885C-285F-554A-96D1-84BB45E7FAAD}"/>
                  </a:ext>
                </a:extLst>
              </p:cNvPr>
              <p:cNvSpPr>
                <a:spLocks noChangeArrowheads="1"/>
              </p:cNvSpPr>
              <p:nvPr/>
            </p:nvSpPr>
            <p:spPr bwMode="auto">
              <a:xfrm>
                <a:off x="758" y="2382"/>
                <a:ext cx="64" cy="64"/>
              </a:xfrm>
              <a:prstGeom prst="ellipse">
                <a:avLst/>
              </a:prstGeom>
              <a:noFill/>
              <a:ln w="19050">
                <a:solidFill>
                  <a:srgbClr val="008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35" name="Oval 63">
                <a:extLst>
                  <a:ext uri="{FF2B5EF4-FFF2-40B4-BE49-F238E27FC236}">
                    <a16:creationId xmlns:a16="http://schemas.microsoft.com/office/drawing/2014/main" id="{C55693FA-8D7D-D349-84D0-E80B142F0522}"/>
                  </a:ext>
                </a:extLst>
              </p:cNvPr>
              <p:cNvSpPr>
                <a:spLocks noChangeArrowheads="1"/>
              </p:cNvSpPr>
              <p:nvPr/>
            </p:nvSpPr>
            <p:spPr bwMode="auto">
              <a:xfrm>
                <a:off x="783" y="1735"/>
                <a:ext cx="39" cy="40"/>
              </a:xfrm>
              <a:prstGeom prst="ellipse">
                <a:avLst/>
              </a:prstGeom>
              <a:solidFill>
                <a:srgbClr val="008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36" name="Oval 64">
                <a:extLst>
                  <a:ext uri="{FF2B5EF4-FFF2-40B4-BE49-F238E27FC236}">
                    <a16:creationId xmlns:a16="http://schemas.microsoft.com/office/drawing/2014/main" id="{F968B03D-680B-A041-BBEC-BF8DF0DD0101}"/>
                  </a:ext>
                </a:extLst>
              </p:cNvPr>
              <p:cNvSpPr>
                <a:spLocks noChangeArrowheads="1"/>
              </p:cNvSpPr>
              <p:nvPr/>
            </p:nvSpPr>
            <p:spPr bwMode="auto">
              <a:xfrm>
                <a:off x="771" y="1723"/>
                <a:ext cx="64" cy="64"/>
              </a:xfrm>
              <a:prstGeom prst="ellipse">
                <a:avLst/>
              </a:prstGeom>
              <a:noFill/>
              <a:ln w="19050">
                <a:solidFill>
                  <a:srgbClr val="0080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grpSp>
          <p:nvGrpSpPr>
            <p:cNvPr id="23" name="Group 65">
              <a:extLst>
                <a:ext uri="{FF2B5EF4-FFF2-40B4-BE49-F238E27FC236}">
                  <a16:creationId xmlns:a16="http://schemas.microsoft.com/office/drawing/2014/main" id="{E6A36052-7775-0E43-B015-84A5328C4B18}"/>
                </a:ext>
              </a:extLst>
            </p:cNvPr>
            <p:cNvGrpSpPr>
              <a:grpSpLocks/>
            </p:cNvGrpSpPr>
            <p:nvPr/>
          </p:nvGrpSpPr>
          <p:grpSpPr bwMode="auto">
            <a:xfrm>
              <a:off x="548" y="1616"/>
              <a:ext cx="171" cy="278"/>
              <a:chOff x="548" y="1616"/>
              <a:chExt cx="171" cy="278"/>
            </a:xfrm>
          </p:grpSpPr>
          <p:sp>
            <p:nvSpPr>
              <p:cNvPr id="24" name="Oval 66">
                <a:extLst>
                  <a:ext uri="{FF2B5EF4-FFF2-40B4-BE49-F238E27FC236}">
                    <a16:creationId xmlns:a16="http://schemas.microsoft.com/office/drawing/2014/main" id="{44B48C65-EE3B-CE49-818C-59B86EDD8411}"/>
                  </a:ext>
                </a:extLst>
              </p:cNvPr>
              <p:cNvSpPr>
                <a:spLocks noChangeArrowheads="1"/>
              </p:cNvSpPr>
              <p:nvPr/>
            </p:nvSpPr>
            <p:spPr bwMode="auto">
              <a:xfrm>
                <a:off x="561" y="1629"/>
                <a:ext cx="39" cy="38"/>
              </a:xfrm>
              <a:prstGeom prst="ellipse">
                <a:avLst/>
              </a:prstGeom>
              <a:solidFill>
                <a:srgbClr val="0000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5" name="Oval 67">
                <a:extLst>
                  <a:ext uri="{FF2B5EF4-FFF2-40B4-BE49-F238E27FC236}">
                    <a16:creationId xmlns:a16="http://schemas.microsoft.com/office/drawing/2014/main" id="{2FDBD815-6418-1745-A474-3A622BA10A4C}"/>
                  </a:ext>
                </a:extLst>
              </p:cNvPr>
              <p:cNvSpPr>
                <a:spLocks noChangeArrowheads="1"/>
              </p:cNvSpPr>
              <p:nvPr/>
            </p:nvSpPr>
            <p:spPr bwMode="auto">
              <a:xfrm>
                <a:off x="548" y="1616"/>
                <a:ext cx="64" cy="64"/>
              </a:xfrm>
              <a:prstGeom prst="ellipse">
                <a:avLst/>
              </a:prstGeom>
              <a:noFill/>
              <a:ln w="19050">
                <a:solidFill>
                  <a:srgbClr val="0000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6" name="Oval 68">
                <a:extLst>
                  <a:ext uri="{FF2B5EF4-FFF2-40B4-BE49-F238E27FC236}">
                    <a16:creationId xmlns:a16="http://schemas.microsoft.com/office/drawing/2014/main" id="{7D2CEB55-27FF-F847-B60F-CE3616D67002}"/>
                  </a:ext>
                </a:extLst>
              </p:cNvPr>
              <p:cNvSpPr>
                <a:spLocks noChangeArrowheads="1"/>
              </p:cNvSpPr>
              <p:nvPr/>
            </p:nvSpPr>
            <p:spPr bwMode="auto">
              <a:xfrm>
                <a:off x="667" y="1843"/>
                <a:ext cx="40" cy="39"/>
              </a:xfrm>
              <a:prstGeom prst="ellipse">
                <a:avLst/>
              </a:prstGeom>
              <a:solidFill>
                <a:srgbClr val="0000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7" name="Oval 69">
                <a:extLst>
                  <a:ext uri="{FF2B5EF4-FFF2-40B4-BE49-F238E27FC236}">
                    <a16:creationId xmlns:a16="http://schemas.microsoft.com/office/drawing/2014/main" id="{FC4AAB8F-9A31-E541-8473-ADC189858B68}"/>
                  </a:ext>
                </a:extLst>
              </p:cNvPr>
              <p:cNvSpPr>
                <a:spLocks noChangeArrowheads="1"/>
              </p:cNvSpPr>
              <p:nvPr/>
            </p:nvSpPr>
            <p:spPr bwMode="auto">
              <a:xfrm>
                <a:off x="655" y="1830"/>
                <a:ext cx="64" cy="64"/>
              </a:xfrm>
              <a:prstGeom prst="ellipse">
                <a:avLst/>
              </a:prstGeom>
              <a:noFill/>
              <a:ln w="19050">
                <a:solidFill>
                  <a:srgbClr val="0000FF"/>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8" name="Freeform 70">
                <a:extLst>
                  <a:ext uri="{FF2B5EF4-FFF2-40B4-BE49-F238E27FC236}">
                    <a16:creationId xmlns:a16="http://schemas.microsoft.com/office/drawing/2014/main" id="{7208C461-588B-7949-880F-939885A77E6F}"/>
                  </a:ext>
                </a:extLst>
              </p:cNvPr>
              <p:cNvSpPr>
                <a:spLocks/>
              </p:cNvSpPr>
              <p:nvPr/>
            </p:nvSpPr>
            <p:spPr bwMode="auto">
              <a:xfrm>
                <a:off x="567" y="1637"/>
                <a:ext cx="126" cy="224"/>
              </a:xfrm>
              <a:custGeom>
                <a:avLst/>
                <a:gdLst>
                  <a:gd name="T0" fmla="*/ 10 w 126"/>
                  <a:gd name="T1" fmla="*/ 0 h 224"/>
                  <a:gd name="T2" fmla="*/ 0 w 126"/>
                  <a:gd name="T3" fmla="*/ 5 h 224"/>
                  <a:gd name="T4" fmla="*/ 115 w 126"/>
                  <a:gd name="T5" fmla="*/ 224 h 224"/>
                  <a:gd name="T6" fmla="*/ 126 w 126"/>
                  <a:gd name="T7" fmla="*/ 218 h 224"/>
                  <a:gd name="T8" fmla="*/ 10 w 126"/>
                  <a:gd name="T9" fmla="*/ 0 h 224"/>
                  <a:gd name="T10" fmla="*/ 0 60000 65536"/>
                  <a:gd name="T11" fmla="*/ 0 60000 65536"/>
                  <a:gd name="T12" fmla="*/ 0 60000 65536"/>
                  <a:gd name="T13" fmla="*/ 0 60000 65536"/>
                  <a:gd name="T14" fmla="*/ 0 60000 65536"/>
                  <a:gd name="T15" fmla="*/ 0 w 126"/>
                  <a:gd name="T16" fmla="*/ 0 h 224"/>
                  <a:gd name="T17" fmla="*/ 126 w 126"/>
                  <a:gd name="T18" fmla="*/ 224 h 224"/>
                </a:gdLst>
                <a:ahLst/>
                <a:cxnLst>
                  <a:cxn ang="T10">
                    <a:pos x="T0" y="T1"/>
                  </a:cxn>
                  <a:cxn ang="T11">
                    <a:pos x="T2" y="T3"/>
                  </a:cxn>
                  <a:cxn ang="T12">
                    <a:pos x="T4" y="T5"/>
                  </a:cxn>
                  <a:cxn ang="T13">
                    <a:pos x="T6" y="T7"/>
                  </a:cxn>
                  <a:cxn ang="T14">
                    <a:pos x="T8" y="T9"/>
                  </a:cxn>
                </a:cxnLst>
                <a:rect l="T15" t="T16" r="T17" b="T18"/>
                <a:pathLst>
                  <a:path w="126" h="224">
                    <a:moveTo>
                      <a:pt x="10" y="0"/>
                    </a:moveTo>
                    <a:lnTo>
                      <a:pt x="0" y="5"/>
                    </a:lnTo>
                    <a:lnTo>
                      <a:pt x="115" y="224"/>
                    </a:lnTo>
                    <a:lnTo>
                      <a:pt x="126" y="218"/>
                    </a:lnTo>
                    <a:lnTo>
                      <a:pt x="10" y="0"/>
                    </a:lnTo>
                    <a:close/>
                  </a:path>
                </a:pathLst>
              </a:custGeom>
              <a:solidFill>
                <a:srgbClr val="0000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grpSp>
      </p:grpSp>
      <p:pic>
        <p:nvPicPr>
          <p:cNvPr id="1099" name="Picture 71">
            <a:extLst>
              <a:ext uri="{FF2B5EF4-FFF2-40B4-BE49-F238E27FC236}">
                <a16:creationId xmlns:a16="http://schemas.microsoft.com/office/drawing/2014/main" id="{79EB0137-1975-3140-B4AD-E57CFAFA469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150" y="4133720"/>
            <a:ext cx="2374900" cy="1081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100" name="Text Box 72">
            <a:extLst>
              <a:ext uri="{FF2B5EF4-FFF2-40B4-BE49-F238E27FC236}">
                <a16:creationId xmlns:a16="http://schemas.microsoft.com/office/drawing/2014/main" id="{04D0F530-451D-8447-9536-6CF98D5005A9}"/>
              </a:ext>
            </a:extLst>
          </p:cNvPr>
          <p:cNvSpPr txBox="1">
            <a:spLocks noChangeArrowheads="1"/>
          </p:cNvSpPr>
          <p:nvPr/>
        </p:nvSpPr>
        <p:spPr bwMode="auto">
          <a:xfrm>
            <a:off x="2871641" y="1442100"/>
            <a:ext cx="219392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solidFill>
                  <a:srgbClr val="000000"/>
                </a:solidFill>
                <a:latin typeface="Helvetica" charset="0"/>
              </a:rPr>
              <a:t>Processing</a:t>
            </a:r>
          </a:p>
        </p:txBody>
      </p:sp>
      <p:pic>
        <p:nvPicPr>
          <p:cNvPr id="1101" name="Picture 73" descr="fahrmann-5b">
            <a:extLst>
              <a:ext uri="{FF2B5EF4-FFF2-40B4-BE49-F238E27FC236}">
                <a16:creationId xmlns:a16="http://schemas.microsoft.com/office/drawing/2014/main" id="{F65086C7-59D9-8749-865E-2E3C69999B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0030" y="1370596"/>
            <a:ext cx="2078182" cy="180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02" name="Text Box 74">
            <a:extLst>
              <a:ext uri="{FF2B5EF4-FFF2-40B4-BE49-F238E27FC236}">
                <a16:creationId xmlns:a16="http://schemas.microsoft.com/office/drawing/2014/main" id="{01A21ED9-DCF8-E047-BCE6-3EDDD7686075}"/>
              </a:ext>
            </a:extLst>
          </p:cNvPr>
          <p:cNvSpPr txBox="1">
            <a:spLocks noChangeArrowheads="1"/>
          </p:cNvSpPr>
          <p:nvPr/>
        </p:nvSpPr>
        <p:spPr bwMode="auto">
          <a:xfrm>
            <a:off x="4657725" y="3232426"/>
            <a:ext cx="374332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err="1">
                <a:latin typeface="Times New Roman" charset="0"/>
              </a:rPr>
              <a:t>Fahrmann</a:t>
            </a:r>
            <a:r>
              <a:rPr lang="en-US" sz="1600" dirty="0">
                <a:latin typeface="Times New Roman" charset="0"/>
              </a:rPr>
              <a:t>, et al., Acta Met. 45,1007 (1995)</a:t>
            </a:r>
            <a:endParaRPr lang="en-US" sz="1600" dirty="0">
              <a:solidFill>
                <a:schemeClr val="bg1"/>
              </a:solidFill>
              <a:latin typeface="Times New Roman" charset="0"/>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Motivation - The Paradigm of Materials Science</a:t>
            </a:r>
          </a:p>
        </p:txBody>
      </p:sp>
      <p:sp>
        <p:nvSpPr>
          <p:cNvPr id="1104" name="Text Box 74">
            <a:extLst>
              <a:ext uri="{FF2B5EF4-FFF2-40B4-BE49-F238E27FC236}">
                <a16:creationId xmlns:a16="http://schemas.microsoft.com/office/drawing/2014/main" id="{B3852A5E-1DB6-A448-A3E6-707A3259AA66}"/>
              </a:ext>
            </a:extLst>
          </p:cNvPr>
          <p:cNvSpPr txBox="1">
            <a:spLocks noChangeArrowheads="1"/>
          </p:cNvSpPr>
          <p:nvPr/>
        </p:nvSpPr>
        <p:spPr bwMode="auto">
          <a:xfrm>
            <a:off x="4657725" y="3549373"/>
            <a:ext cx="374332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600" dirty="0">
                <a:latin typeface="Times New Roman" charset="0"/>
              </a:rPr>
              <a:t>Ni_3Al precipitates in a Ni-Al matrix</a:t>
            </a:r>
            <a:endParaRPr lang="en-US" sz="1600" dirty="0">
              <a:solidFill>
                <a:schemeClr val="bg1"/>
              </a:solidFill>
              <a:latin typeface="Times New Roman" charset="0"/>
            </a:endParaRPr>
          </a:p>
        </p:txBody>
      </p:sp>
    </p:spTree>
    <p:extLst>
      <p:ext uri="{BB962C8B-B14F-4D97-AF65-F5344CB8AC3E}">
        <p14:creationId xmlns:p14="http://schemas.microsoft.com/office/powerpoint/2010/main" val="1895725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Phase-Field Modeling</a:t>
            </a:r>
          </a:p>
        </p:txBody>
      </p:sp>
      <p:sp>
        <p:nvSpPr>
          <p:cNvPr id="1105" name="Content Placeholder 2">
            <a:extLst>
              <a:ext uri="{FF2B5EF4-FFF2-40B4-BE49-F238E27FC236}">
                <a16:creationId xmlns:a16="http://schemas.microsoft.com/office/drawing/2014/main" id="{8E4BD4C2-E57A-3D4A-B58B-17EBAC2F2137}"/>
              </a:ext>
            </a:extLst>
          </p:cNvPr>
          <p:cNvSpPr>
            <a:spLocks noGrp="1"/>
          </p:cNvSpPr>
          <p:nvPr>
            <p:ph idx="1"/>
          </p:nvPr>
        </p:nvSpPr>
        <p:spPr>
          <a:xfrm>
            <a:off x="457200" y="1190627"/>
            <a:ext cx="8229600" cy="4599710"/>
          </a:xfrm>
        </p:spPr>
        <p:txBody>
          <a:bodyPr>
            <a:noAutofit/>
          </a:bodyPr>
          <a:lstStyle/>
          <a:p>
            <a:r>
              <a:rPr lang="en-US" sz="2400" dirty="0">
                <a:latin typeface="Arial" charset="0"/>
                <a:ea typeface="ＭＳ Ｐゴシック" charset="0"/>
                <a:cs typeface="ＭＳ Ｐゴシック" charset="0"/>
              </a:rPr>
              <a:t>In essence, phase field modeling is a method to simulate microstructure evolution, and in particular the evolution of interfaces and compositions of different constituents in a material.</a:t>
            </a:r>
          </a:p>
          <a:p>
            <a:endParaRPr lang="en-US" sz="2400" dirty="0">
              <a:latin typeface="Arial" charset="0"/>
              <a:ea typeface="ＭＳ Ｐゴシック" charset="0"/>
              <a:cs typeface="ＭＳ Ｐゴシック" charset="0"/>
            </a:endParaRPr>
          </a:p>
          <a:p>
            <a:r>
              <a:rPr lang="en-US" sz="2400" dirty="0">
                <a:latin typeface="Arial" charset="0"/>
                <a:ea typeface="ＭＳ Ｐゴシック" charset="0"/>
                <a:cs typeface="ＭＳ Ｐゴシック" charset="0"/>
              </a:rPr>
              <a:t>These simulations help us to understand the underlying mechanisms that give rise to different microstructures</a:t>
            </a:r>
          </a:p>
          <a:p>
            <a:endParaRPr lang="en-US" sz="2400" dirty="0">
              <a:latin typeface="Arial" charset="0"/>
              <a:ea typeface="ＭＳ Ｐゴシック" charset="0"/>
              <a:cs typeface="ＭＳ Ｐゴシック" charset="0"/>
            </a:endParaRPr>
          </a:p>
          <a:p>
            <a:r>
              <a:rPr lang="en-US" sz="2400" dirty="0">
                <a:latin typeface="Arial" charset="0"/>
                <a:ea typeface="ＭＳ Ｐゴシック" charset="0"/>
                <a:cs typeface="ＭＳ Ｐゴシック" charset="0"/>
              </a:rPr>
              <a:t>Being able to predict microstructure evolution is a powerful tool in the design processes that will give us a set of desired properties and performance</a:t>
            </a:r>
          </a:p>
        </p:txBody>
      </p:sp>
    </p:spTree>
    <p:extLst>
      <p:ext uri="{BB962C8B-B14F-4D97-AF65-F5344CB8AC3E}">
        <p14:creationId xmlns:p14="http://schemas.microsoft.com/office/powerpoint/2010/main" val="7369310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1844</TotalTime>
  <Words>6947</Words>
  <Application>Microsoft Macintosh PowerPoint</Application>
  <PresentationFormat>On-screen Show (4:3)</PresentationFormat>
  <Paragraphs>877</Paragraphs>
  <Slides>54</Slides>
  <Notes>51</Notes>
  <HiddenSlides>0</HiddenSlides>
  <MMClips>6</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3</vt:i4>
      </vt:variant>
      <vt:variant>
        <vt:lpstr>Slide Titles</vt:lpstr>
      </vt:variant>
      <vt:variant>
        <vt:i4>54</vt:i4>
      </vt:variant>
    </vt:vector>
  </HeadingPairs>
  <TitlesOfParts>
    <vt:vector size="71" baseType="lpstr">
      <vt:lpstr>Arial</vt:lpstr>
      <vt:lpstr>Calibri</vt:lpstr>
      <vt:lpstr>Calibri Light</vt:lpstr>
      <vt:lpstr>Cambria Math</vt:lpstr>
      <vt:lpstr>Helvetica</vt:lpstr>
      <vt:lpstr>Helvetica Neue</vt:lpstr>
      <vt:lpstr>HELVETICA NEUE ULTRALIGHT</vt:lpstr>
      <vt:lpstr>Menlo</vt:lpstr>
      <vt:lpstr>Symbol</vt:lpstr>
      <vt:lpstr>Times New Roman</vt:lpstr>
      <vt:lpstr>Wingdings</vt:lpstr>
      <vt:lpstr>Office Theme</vt:lpstr>
      <vt:lpstr>7_Office Theme</vt:lpstr>
      <vt:lpstr>16_Office Theme</vt:lpstr>
      <vt:lpstr>Equation</vt:lpstr>
      <vt:lpstr>MathType 5.0 Equation</vt:lpstr>
      <vt:lpstr>Equation.DSMT4</vt:lpstr>
      <vt:lpstr>PowerPoint Presentation</vt:lpstr>
      <vt:lpstr>Training Handout</vt:lpstr>
      <vt:lpstr>Acknowledgments</vt:lpstr>
      <vt:lpstr>Contributors and Developers</vt:lpstr>
      <vt:lpstr>Table of Contents</vt:lpstr>
      <vt:lpstr>Overview</vt:lpstr>
      <vt:lpstr>PowerPoint Presentation</vt:lpstr>
      <vt:lpstr>Motivation - The Paradigm of Materials Science</vt:lpstr>
      <vt:lpstr>Phase-Field Modeling</vt:lpstr>
      <vt:lpstr>Phase Field Applications - Grain Growth</vt:lpstr>
      <vt:lpstr>Phase Field Applications – Alloy solidification</vt:lpstr>
      <vt:lpstr>Phase Field Applications - Corrosion</vt:lpstr>
      <vt:lpstr>PRISMS-PF Applications</vt:lpstr>
      <vt:lpstr>The Idea Behind the Phase-Field Model</vt:lpstr>
      <vt:lpstr>The Idea Behind the Phase-Field Model</vt:lpstr>
      <vt:lpstr>Order Parameter</vt:lpstr>
      <vt:lpstr>What Determines Microstructure Evolution?</vt:lpstr>
      <vt:lpstr>Dynamics</vt:lpstr>
      <vt:lpstr>Cahn-Hilliard Dynamics</vt:lpstr>
      <vt:lpstr>Free Energy</vt:lpstr>
      <vt:lpstr>Free Energy</vt:lpstr>
      <vt:lpstr>Free Energy</vt:lpstr>
      <vt:lpstr>Free Energy</vt:lpstr>
      <vt:lpstr>Free Energy</vt:lpstr>
      <vt:lpstr>Free Energy</vt:lpstr>
      <vt:lpstr>Allen-Cahn Dynamics</vt:lpstr>
      <vt:lpstr>Remarks</vt:lpstr>
      <vt:lpstr>Questions?</vt:lpstr>
      <vt:lpstr>PowerPoint Presentation</vt:lpstr>
      <vt:lpstr>PowerPoint Presentation</vt:lpstr>
      <vt:lpstr>Motivation: What’s hard about writing a phase field code?</vt:lpstr>
      <vt:lpstr>Motivation: What’s hard about writing a phase field code?</vt:lpstr>
      <vt:lpstr>Four Principles Guiding PRISMS-PF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Three Types of PRISMS-PF Users</vt:lpstr>
      <vt:lpstr>Structure of PRISMS-PF</vt:lpstr>
      <vt:lpstr>Structure of an application</vt:lpstr>
      <vt:lpstr>Structure of an application</vt:lpstr>
      <vt:lpstr>APPLICATION DEMO</vt:lpstr>
      <vt:lpstr>APPLICATION DEMO</vt:lpstr>
      <vt:lpstr>APPLICATION DEMO</vt:lpstr>
      <vt:lpstr>PowerPoint Presentation</vt:lpstr>
      <vt:lpstr>APPLICATION DEMO</vt:lpstr>
      <vt:lpstr>APPLICATION DEMO</vt:lpstr>
      <vt:lpstr>APPLICATION DEMO</vt:lpstr>
      <vt:lpstr>APPLICATION 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Montiel Taboada, David</cp:lastModifiedBy>
  <cp:revision>131</cp:revision>
  <dcterms:created xsi:type="dcterms:W3CDTF">2018-01-18T19:14:54Z</dcterms:created>
  <dcterms:modified xsi:type="dcterms:W3CDTF">2021-10-06T03:02:29Z</dcterms:modified>
</cp:coreProperties>
</file>